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video/unknown"/>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Default Extension="mp4" ContentType="video/unknown"/>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3" r:id="rId3"/>
    <p:sldId id="317" r:id="rId4"/>
    <p:sldId id="318" r:id="rId5"/>
    <p:sldId id="275" r:id="rId6"/>
    <p:sldId id="274" r:id="rId7"/>
    <p:sldId id="276" r:id="rId8"/>
    <p:sldId id="292" r:id="rId9"/>
    <p:sldId id="293" r:id="rId10"/>
    <p:sldId id="316" r:id="rId11"/>
    <p:sldId id="314" r:id="rId12"/>
    <p:sldId id="315" r:id="rId13"/>
    <p:sldId id="258" r:id="rId14"/>
    <p:sldId id="259" r:id="rId15"/>
    <p:sldId id="289" r:id="rId16"/>
    <p:sldId id="290" r:id="rId17"/>
    <p:sldId id="291" r:id="rId18"/>
    <p:sldId id="265" r:id="rId19"/>
    <p:sldId id="268" r:id="rId20"/>
    <p:sldId id="266" r:id="rId21"/>
    <p:sldId id="267" r:id="rId22"/>
    <p:sldId id="269" r:id="rId23"/>
    <p:sldId id="270" r:id="rId24"/>
    <p:sldId id="271" r:id="rId25"/>
    <p:sldId id="272" r:id="rId26"/>
    <p:sldId id="273" r:id="rId27"/>
    <p:sldId id="260" r:id="rId28"/>
    <p:sldId id="261" r:id="rId29"/>
    <p:sldId id="262" r:id="rId30"/>
    <p:sldId id="319"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309" r:id="rId44"/>
    <p:sldId id="310" r:id="rId45"/>
    <p:sldId id="294" r:id="rId46"/>
    <p:sldId id="320" r:id="rId47"/>
    <p:sldId id="321" r:id="rId48"/>
    <p:sldId id="322" r:id="rId49"/>
    <p:sldId id="297" r:id="rId50"/>
    <p:sldId id="298" r:id="rId51"/>
    <p:sldId id="299" r:id="rId52"/>
    <p:sldId id="300" r:id="rId53"/>
    <p:sldId id="301" r:id="rId54"/>
    <p:sldId id="295" r:id="rId55"/>
    <p:sldId id="296" r:id="rId56"/>
    <p:sldId id="323" r:id="rId57"/>
    <p:sldId id="302" r:id="rId58"/>
    <p:sldId id="311" r:id="rId59"/>
    <p:sldId id="304" r:id="rId60"/>
    <p:sldId id="312" r:id="rId61"/>
    <p:sldId id="303" r:id="rId62"/>
    <p:sldId id="305" r:id="rId63"/>
    <p:sldId id="306" r:id="rId64"/>
    <p:sldId id="307" r:id="rId65"/>
    <p:sldId id="308" r:id="rId66"/>
    <p:sldId id="313" r:id="rId67"/>
    <p:sldId id="324" r:id="rId68"/>
    <p:sldId id="257" r:id="rId69"/>
    <p:sldId id="325" r:id="rId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napToGrid="0" snapToObjects="1">
      <p:cViewPr varScale="1">
        <p:scale>
          <a:sx n="110" d="100"/>
          <a:sy n="110" d="100"/>
        </p:scale>
        <p:origin x="-1632"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10" name="Picture 9" descr="paperBackingColor.jpg"/>
          <p:cNvPicPr>
            <a:picLocks noChangeAspect="1"/>
          </p:cNvPicPr>
          <p:nvPr/>
        </p:nvPicPr>
        <p:blipFill>
          <a:blip r:embed="rId2"/>
          <a:srcRect l="469" t="13915"/>
          <a:stretch>
            <a:fillRect/>
          </a:stretch>
        </p:blipFill>
        <p:spPr>
          <a:xfrm>
            <a:off x="1613903" y="699248"/>
            <a:ext cx="5916194" cy="3837694"/>
          </a:xfrm>
          <a:prstGeom prst="rect">
            <a:avLst/>
          </a:prstGeom>
          <a:solidFill>
            <a:srgbClr val="FFFFFF">
              <a:shade val="85000"/>
            </a:srgbClr>
          </a:solidFill>
          <a:ln w="22225" cap="sq">
            <a:solidFill>
              <a:srgbClr val="FDFDFD"/>
            </a:solidFill>
            <a:miter lim="800000"/>
          </a:ln>
          <a:effectLst>
            <a:outerShdw blurRad="57150" dist="37500" dir="7560000" sy="98000" kx="80000" ky="63000" algn="tl" rotWithShape="0">
              <a:srgbClr val="000000">
                <a:alpha val="20000"/>
              </a:srgbClr>
            </a:outerShdw>
          </a:effectLst>
          <a:scene3d>
            <a:camera prst="orthographicFront"/>
            <a:lightRig rig="twoPt" dir="t">
              <a:rot lat="0" lon="0" rev="7200000"/>
            </a:lightRig>
          </a:scene3d>
          <a:sp3d prstMaterial="matte">
            <a:bevelT w="22860" h="12700"/>
            <a:contourClr>
              <a:srgbClr val="FFFFFF"/>
            </a:contourClr>
          </a:sp3d>
        </p:spPr>
      </p:pic>
      <p:sp>
        <p:nvSpPr>
          <p:cNvPr id="4" name="Date Placeholder 3"/>
          <p:cNvSpPr>
            <a:spLocks noGrp="1"/>
          </p:cNvSpPr>
          <p:nvPr>
            <p:ph type="dt" sz="half" idx="10"/>
          </p:nvPr>
        </p:nvSpPr>
        <p:spPr/>
        <p:txBody>
          <a:bodyPr/>
          <a:lstStyle/>
          <a:p>
            <a:fld id="{A6BE1EF4-31ED-45C2-AC47-F2718A41336B}" type="datetimeFigureOut">
              <a:rPr lang="en-US" smtClean="0"/>
              <a:pPr/>
              <a:t>3/20/2017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EACD6-A525-4B49-8009-7F09B4461B46}" type="slidenum">
              <a:rPr lang="en-US" smtClean="0"/>
              <a:pPr/>
              <a:t>‹#›</a:t>
            </a:fld>
            <a:endParaRPr lang="en-US"/>
          </a:p>
        </p:txBody>
      </p:sp>
      <p:sp>
        <p:nvSpPr>
          <p:cNvPr id="2" name="Title 1"/>
          <p:cNvSpPr>
            <a:spLocks noGrp="1"/>
          </p:cNvSpPr>
          <p:nvPr>
            <p:ph type="ctrTitle"/>
          </p:nvPr>
        </p:nvSpPr>
        <p:spPr>
          <a:xfrm>
            <a:off x="1709569" y="1143000"/>
            <a:ext cx="5724862" cy="1846961"/>
          </a:xfrm>
        </p:spPr>
        <p:txBody>
          <a:bodyPr vert="horz" lIns="91440" tIns="45720" rIns="91440" bIns="45720" rtlCol="0" anchor="b" anchorCtr="0">
            <a:noAutofit/>
          </a:bodyPr>
          <a:lstStyle>
            <a:lvl1pPr algn="ctr" defTabSz="914400" rtl="0" eaLnBrk="1" latinLnBrk="0" hangingPunct="1">
              <a:spcBef>
                <a:spcPct val="0"/>
              </a:spcBef>
              <a:buNone/>
              <a:defRPr sz="6000" kern="1200">
                <a:solidFill>
                  <a:schemeClr val="bg2">
                    <a:lumMod val="75000"/>
                  </a:schemeClr>
                </a:solidFill>
                <a:effectLst>
                  <a:outerShdw blurRad="50800" dist="38100" dir="2700000" algn="tl"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709569" y="2994212"/>
            <a:ext cx="5724862" cy="1007200"/>
          </a:xfrm>
        </p:spPr>
        <p:txBody>
          <a:bodyPr vert="horz" lIns="91440" tIns="45720" rIns="91440" bIns="45720" rtlCol="0">
            <a:normAutofit/>
          </a:bodyPr>
          <a:lstStyle>
            <a:lvl1pPr marL="0" indent="0" algn="ctr" defTabSz="914400" rtl="0" eaLnBrk="1" latinLnBrk="0" hangingPunct="1">
              <a:spcBef>
                <a:spcPts val="0"/>
              </a:spcBef>
              <a:buSzPct val="90000"/>
              <a:buFont typeface="Wingdings" pitchFamily="2" charset="2"/>
              <a:buNone/>
              <a:defRPr sz="2000" kern="1200">
                <a:solidFill>
                  <a:schemeClr val="bg2">
                    <a:lumMod val="75000"/>
                  </a:schemeClr>
                </a:solidFill>
                <a:effectLst>
                  <a:outerShdw blurRad="50800" dist="38100" dir="2700000" algn="tl" rotWithShape="0">
                    <a:prstClr val="black">
                      <a:alpha val="40000"/>
                    </a:prst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A6BE1EF4-31ED-45C2-AC47-F2718A41336B}" type="datetimeFigureOut">
              <a:rPr lang="en-US" smtClean="0"/>
              <a:pPr/>
              <a:t>3/20/2017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1EACD6-A525-4B49-8009-7F09B4461B4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BE1EF4-31ED-45C2-AC47-F2718A41336B}" type="datetimeFigureOut">
              <a:rPr lang="en-US" smtClean="0"/>
              <a:pPr/>
              <a:t>3/20/2017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1EACD6-A525-4B49-8009-7F09B4461B46}"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0363" y="1143000"/>
            <a:ext cx="3807662" cy="1341344"/>
          </a:xfrm>
        </p:spPr>
        <p:txBody>
          <a:bodyPr anchor="b"/>
          <a:lstStyle>
            <a:lvl1pPr algn="ctr">
              <a:defRPr sz="4400" b="0"/>
            </a:lvl1pPr>
          </a:lstStyle>
          <a:p>
            <a:r>
              <a:rPr lang="en-US" smtClean="0"/>
              <a:t>Click to edit Master title style</a:t>
            </a:r>
            <a:endParaRPr/>
          </a:p>
        </p:txBody>
      </p:sp>
      <p:sp>
        <p:nvSpPr>
          <p:cNvPr id="3" name="Content Placeholder 2"/>
          <p:cNvSpPr>
            <a:spLocks noGrp="1"/>
          </p:cNvSpPr>
          <p:nvPr>
            <p:ph idx="1"/>
          </p:nvPr>
        </p:nvSpPr>
        <p:spPr>
          <a:xfrm>
            <a:off x="4648199" y="605118"/>
            <a:ext cx="3776472" cy="5565495"/>
          </a:xfrm>
        </p:spPr>
        <p:txBody>
          <a:bodyPr>
            <a:normAutofit/>
          </a:bodyPr>
          <a:lstStyle>
            <a:lvl1pPr>
              <a:defRPr sz="2400"/>
            </a:lvl1pPr>
            <a:lvl2pPr>
              <a:defRPr sz="2200"/>
            </a:lvl2pPr>
            <a:lvl3pPr>
              <a:defRPr sz="20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710363" y="2618815"/>
            <a:ext cx="3807662" cy="3133164"/>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BE1EF4-31ED-45C2-AC47-F2718A41336B}" type="datetimeFigureOut">
              <a:rPr lang="en-US" smtClean="0"/>
              <a:pPr/>
              <a:t>3/20/2017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EACD6-A525-4B49-8009-7F09B4461B46}"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A6BE1EF4-31ED-45C2-AC47-F2718A41336B}" type="datetimeFigureOut">
              <a:rPr lang="en-US" smtClean="0"/>
              <a:pPr/>
              <a:t>3/20/2017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EACD6-A525-4B49-8009-7F09B4461B46}" type="slidenum">
              <a:rPr lang="en-US" smtClean="0"/>
              <a:pPr/>
              <a:t>‹#›</a:t>
            </a:fld>
            <a:endParaRPr lang="en-US"/>
          </a:p>
        </p:txBody>
      </p:sp>
      <p:pic>
        <p:nvPicPr>
          <p:cNvPr id="10" name="Picture 9" descr="pictureCaptionBacking.png"/>
          <p:cNvPicPr>
            <a:picLocks noChangeAspect="1"/>
          </p:cNvPicPr>
          <p:nvPr/>
        </p:nvPicPr>
        <p:blipFill>
          <a:blip r:embed="rId2"/>
          <a:srcRect l="52272" t="8889" r="5152" b="16566"/>
          <a:stretch>
            <a:fillRect/>
          </a:stretch>
        </p:blipFill>
        <p:spPr>
          <a:xfrm>
            <a:off x="4594412" y="663388"/>
            <a:ext cx="3893127" cy="5112327"/>
          </a:xfrm>
          <a:prstGeom prst="rect">
            <a:avLst/>
          </a:prstGeom>
        </p:spPr>
      </p:pic>
      <p:sp>
        <p:nvSpPr>
          <p:cNvPr id="11" name="Title 1"/>
          <p:cNvSpPr>
            <a:spLocks noGrp="1"/>
          </p:cNvSpPr>
          <p:nvPr>
            <p:ph type="title"/>
          </p:nvPr>
        </p:nvSpPr>
        <p:spPr>
          <a:xfrm>
            <a:off x="725487" y="1143000"/>
            <a:ext cx="3792537" cy="1341344"/>
          </a:xfrm>
        </p:spPr>
        <p:txBody>
          <a:bodyPr anchor="b"/>
          <a:lstStyle>
            <a:lvl1pPr algn="ctr">
              <a:defRPr sz="4400" b="0"/>
            </a:lvl1pPr>
          </a:lstStyle>
          <a:p>
            <a:r>
              <a:rPr lang="en-US" smtClean="0"/>
              <a:t>Click to edit Master title style</a:t>
            </a:r>
            <a:endParaRPr/>
          </a:p>
        </p:txBody>
      </p:sp>
      <p:sp>
        <p:nvSpPr>
          <p:cNvPr id="12" name="Text Placeholder 3"/>
          <p:cNvSpPr>
            <a:spLocks noGrp="1"/>
          </p:cNvSpPr>
          <p:nvPr>
            <p:ph type="body" sz="half" idx="2"/>
          </p:nvPr>
        </p:nvSpPr>
        <p:spPr>
          <a:xfrm>
            <a:off x="725487" y="2618815"/>
            <a:ext cx="3792537" cy="3133164"/>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Picture Placeholder 2"/>
          <p:cNvSpPr>
            <a:spLocks noGrp="1"/>
          </p:cNvSpPr>
          <p:nvPr>
            <p:ph type="pic" idx="1"/>
          </p:nvPr>
        </p:nvSpPr>
        <p:spPr>
          <a:xfrm>
            <a:off x="4829938" y="864971"/>
            <a:ext cx="3422075" cy="47091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25487" y="462896"/>
            <a:ext cx="7718425" cy="828021"/>
          </a:xfrm>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725489" y="1598613"/>
            <a:ext cx="7718424" cy="45720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A6BE1EF4-31ED-45C2-AC47-F2718A41336B}" type="datetimeFigureOut">
              <a:rPr lang="en-US" smtClean="0"/>
              <a:pPr/>
              <a:t>3/20/2017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EACD6-A525-4B49-8009-7F09B4461B46}"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0" y="685801"/>
            <a:ext cx="1066800" cy="548481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725488" y="685757"/>
            <a:ext cx="6437312" cy="5482221"/>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A6BE1EF4-31ED-45C2-AC47-F2718A41336B}" type="datetimeFigureOut">
              <a:rPr lang="en-US" smtClean="0"/>
              <a:pPr/>
              <a:t>3/20/2017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EACD6-A525-4B49-8009-7F09B4461B4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A6BE1EF4-31ED-45C2-AC47-F2718A41336B}" type="datetimeFigureOut">
              <a:rPr lang="en-US" smtClean="0"/>
              <a:pPr/>
              <a:t>3/20/2017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EACD6-A525-4B49-8009-7F09B4461B4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bg>
      <p:bgRef idx="1003">
        <a:schemeClr val="bg2"/>
      </p:bgRef>
    </p:bg>
    <p:spTree>
      <p:nvGrpSpPr>
        <p:cNvPr id="1" name=""/>
        <p:cNvGrpSpPr/>
        <p:nvPr/>
      </p:nvGrpSpPr>
      <p:grpSpPr>
        <a:xfrm>
          <a:off x="0" y="0"/>
          <a:ext cx="0" cy="0"/>
          <a:chOff x="0" y="0"/>
          <a:chExt cx="0" cy="0"/>
        </a:xfrm>
      </p:grpSpPr>
      <p:pic>
        <p:nvPicPr>
          <p:cNvPr id="12" name="Picture 11" descr="titlePhotoBacking-r.png"/>
          <p:cNvPicPr>
            <a:picLocks noChangeAspect="1"/>
          </p:cNvPicPr>
          <p:nvPr/>
        </p:nvPicPr>
        <p:blipFill>
          <a:blip r:embed="rId2"/>
          <a:srcRect l="17353" t="9412" r="17500" b="32353"/>
          <a:stretch>
            <a:fillRect/>
          </a:stretch>
        </p:blipFill>
        <p:spPr>
          <a:xfrm>
            <a:off x="1586753" y="645459"/>
            <a:ext cx="5957047" cy="3993776"/>
          </a:xfrm>
          <a:prstGeom prst="rect">
            <a:avLst/>
          </a:prstGeom>
        </p:spPr>
      </p:pic>
      <p:sp>
        <p:nvSpPr>
          <p:cNvPr id="4" name="Date Placeholder 3"/>
          <p:cNvSpPr>
            <a:spLocks noGrp="1"/>
          </p:cNvSpPr>
          <p:nvPr>
            <p:ph type="dt" sz="half" idx="10"/>
          </p:nvPr>
        </p:nvSpPr>
        <p:spPr>
          <a:xfrm>
            <a:off x="457200" y="6324600"/>
            <a:ext cx="2133600" cy="273050"/>
          </a:xfrm>
        </p:spPr>
        <p:txBody>
          <a:bodyPr/>
          <a:lstStyle>
            <a:lvl1pPr>
              <a:defRPr sz="1400">
                <a:solidFill>
                  <a:schemeClr val="tx2">
                    <a:lumMod val="75000"/>
                  </a:schemeClr>
                </a:solidFill>
              </a:defRPr>
            </a:lvl1pPr>
          </a:lstStyle>
          <a:p>
            <a:fld id="{A6BE1EF4-31ED-45C2-AC47-F2718A41336B}" type="datetimeFigureOut">
              <a:rPr lang="en-US" smtClean="0"/>
              <a:pPr/>
              <a:t>3/20/2017</a:t>
            </a:fld>
            <a:endParaRPr lang="en-US"/>
          </a:p>
        </p:txBody>
      </p:sp>
      <p:sp>
        <p:nvSpPr>
          <p:cNvPr id="5" name="Footer Placeholder 4"/>
          <p:cNvSpPr>
            <a:spLocks noGrp="1"/>
          </p:cNvSpPr>
          <p:nvPr>
            <p:ph type="ftr" sz="quarter" idx="11"/>
          </p:nvPr>
        </p:nvSpPr>
        <p:spPr>
          <a:xfrm>
            <a:off x="3124200" y="6324600"/>
            <a:ext cx="2895600" cy="273050"/>
          </a:xfrm>
        </p:spPr>
        <p:txBody>
          <a:bodyPr/>
          <a:lstStyle>
            <a:lvl1pPr>
              <a:defRPr sz="1400">
                <a:solidFill>
                  <a:schemeClr val="tx2">
                    <a:lumMod val="75000"/>
                  </a:schemeClr>
                </a:solidFill>
              </a:defRPr>
            </a:lvl1pPr>
          </a:lstStyle>
          <a:p>
            <a:endParaRPr lang="en-US"/>
          </a:p>
        </p:txBody>
      </p:sp>
      <p:sp>
        <p:nvSpPr>
          <p:cNvPr id="6" name="Slide Number Placeholder 5"/>
          <p:cNvSpPr>
            <a:spLocks noGrp="1"/>
          </p:cNvSpPr>
          <p:nvPr>
            <p:ph type="sldNum" sz="quarter" idx="12"/>
          </p:nvPr>
        </p:nvSpPr>
        <p:spPr>
          <a:xfrm>
            <a:off x="6553200" y="6324600"/>
            <a:ext cx="2133600" cy="273050"/>
          </a:xfrm>
        </p:spPr>
        <p:txBody>
          <a:bodyPr/>
          <a:lstStyle>
            <a:lvl1pPr>
              <a:defRPr sz="1400">
                <a:solidFill>
                  <a:schemeClr val="tx2">
                    <a:lumMod val="75000"/>
                  </a:schemeClr>
                </a:solidFill>
              </a:defRPr>
            </a:lvl1pPr>
          </a:lstStyle>
          <a:p>
            <a:fld id="{B51EACD6-A525-4B49-8009-7F09B4461B46}" type="slidenum">
              <a:rPr lang="en-US" smtClean="0"/>
              <a:pPr/>
              <a:t>‹#›</a:t>
            </a:fld>
            <a:endParaRPr lang="en-US"/>
          </a:p>
        </p:txBody>
      </p:sp>
      <p:sp>
        <p:nvSpPr>
          <p:cNvPr id="2" name="Title 1"/>
          <p:cNvSpPr>
            <a:spLocks noGrp="1"/>
          </p:cNvSpPr>
          <p:nvPr>
            <p:ph type="ctrTitle"/>
          </p:nvPr>
        </p:nvSpPr>
        <p:spPr>
          <a:xfrm>
            <a:off x="524435" y="4953000"/>
            <a:ext cx="8095130" cy="857250"/>
          </a:xfrm>
        </p:spPr>
        <p:txBody>
          <a:bodyPr anchor="b" anchorCtr="0">
            <a:noAutofit/>
          </a:bodyPr>
          <a:lstStyle>
            <a:lvl1pPr>
              <a:defRPr sz="5400">
                <a:solidFill>
                  <a:schemeClr val="tx2"/>
                </a:solidFill>
                <a:effectLst>
                  <a:outerShdw blurRad="50800" dist="38100" dir="2700000" algn="tl" rotWithShape="0">
                    <a:prstClr val="black">
                      <a:alpha val="40000"/>
                    </a:prstClr>
                  </a:outerShdw>
                </a:effectLst>
              </a:defRPr>
            </a:lvl1pPr>
          </a:lstStyle>
          <a:p>
            <a:r>
              <a:rPr lang="en-US" smtClean="0"/>
              <a:t>Click to edit Master title style</a:t>
            </a:r>
            <a:endParaRPr/>
          </a:p>
        </p:txBody>
      </p:sp>
      <p:sp>
        <p:nvSpPr>
          <p:cNvPr id="3" name="Subtitle 2"/>
          <p:cNvSpPr>
            <a:spLocks noGrp="1"/>
          </p:cNvSpPr>
          <p:nvPr>
            <p:ph type="subTitle" idx="1"/>
          </p:nvPr>
        </p:nvSpPr>
        <p:spPr>
          <a:xfrm>
            <a:off x="524435" y="5791200"/>
            <a:ext cx="8095130" cy="507200"/>
          </a:xfrm>
        </p:spPr>
        <p:txBody>
          <a:bodyPr>
            <a:normAutofit/>
          </a:bodyPr>
          <a:lstStyle>
            <a:lvl1pPr marL="0" indent="0" algn="ctr">
              <a:spcBef>
                <a:spcPts val="0"/>
              </a:spcBef>
              <a:buNone/>
              <a:defRPr sz="1800">
                <a:solidFill>
                  <a:schemeClr val="tx2"/>
                </a:solidFill>
                <a:effectLst>
                  <a:outerShdw blurRad="50800" dist="38100" dir="2700000" algn="tl"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1" name="Picture Placeholder 10"/>
          <p:cNvSpPr>
            <a:spLocks noGrp="1"/>
          </p:cNvSpPr>
          <p:nvPr>
            <p:ph type="pic" sz="quarter" idx="13"/>
          </p:nvPr>
        </p:nvSpPr>
        <p:spPr>
          <a:xfrm>
            <a:off x="1764792" y="804672"/>
            <a:ext cx="5638800" cy="3657600"/>
          </a:xfrm>
        </p:spPr>
        <p:txBody>
          <a:bodyPr/>
          <a:lstStyle>
            <a:lvl1pPr>
              <a:buNone/>
              <a:defRPr>
                <a:solidFill>
                  <a:schemeClr val="bg2"/>
                </a:solidFill>
              </a:defRPr>
            </a:lvl1pPr>
          </a:lstStyle>
          <a:p>
            <a:r>
              <a:rPr lang="en-US" smtClean="0"/>
              <a:t>Drag picture to placeholder or click icon to add</a:t>
            </a:r>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90818" y="2514600"/>
            <a:ext cx="8162365" cy="914400"/>
          </a:xfrm>
        </p:spPr>
        <p:txBody>
          <a:bodyPr anchor="b" anchorCtr="0"/>
          <a:lstStyle>
            <a:lvl1pPr algn="ctr">
              <a:defRPr sz="5400" b="0" cap="none" baseline="0">
                <a:solidFill>
                  <a:schemeClr val="tx2"/>
                </a:solidFill>
                <a:effectLst>
                  <a:outerShdw blurRad="50800" dist="38100" dir="2700000" algn="tl" rotWithShape="0">
                    <a:prstClr val="black">
                      <a:alpha val="40000"/>
                    </a:prstClr>
                  </a:outerShdw>
                </a:effectLst>
              </a:defRPr>
            </a:lvl1pPr>
          </a:lstStyle>
          <a:p>
            <a:r>
              <a:rPr lang="en-US" smtClean="0"/>
              <a:t>Click to edit Master title style</a:t>
            </a:r>
            <a:endParaRPr/>
          </a:p>
        </p:txBody>
      </p:sp>
      <p:sp>
        <p:nvSpPr>
          <p:cNvPr id="3" name="Text Placeholder 2"/>
          <p:cNvSpPr>
            <a:spLocks noGrp="1"/>
          </p:cNvSpPr>
          <p:nvPr>
            <p:ph type="body" idx="1"/>
          </p:nvPr>
        </p:nvSpPr>
        <p:spPr>
          <a:xfrm>
            <a:off x="490818" y="3429000"/>
            <a:ext cx="8162365" cy="701000"/>
          </a:xfrm>
        </p:spPr>
        <p:txBody>
          <a:bodyPr anchor="t" anchorCtr="0">
            <a:normAutofit/>
          </a:bodyPr>
          <a:lstStyle>
            <a:lvl1pPr marL="0" indent="0" algn="ctr">
              <a:spcBef>
                <a:spcPts val="0"/>
              </a:spcBef>
              <a:buNone/>
              <a:defRPr sz="1800">
                <a:solidFill>
                  <a:schemeClr val="tx2"/>
                </a:solidFill>
                <a:effectLst>
                  <a:outerShdw blurRad="50800" dist="38100" dir="2700000" algn="tl" rotWithShape="0">
                    <a:prstClr val="black">
                      <a:alpha val="40000"/>
                    </a:prst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vert="horz" lIns="91440" tIns="45720" rIns="91440" bIns="45720" rtlCol="0" anchor="ctr"/>
          <a:lstStyle>
            <a:lvl1pPr marL="0" algn="l" defTabSz="914400" rtl="0" eaLnBrk="1" latinLnBrk="0" hangingPunct="1">
              <a:defRPr sz="1400" kern="1200">
                <a:solidFill>
                  <a:schemeClr val="tx2">
                    <a:lumMod val="75000"/>
                  </a:schemeClr>
                </a:solidFill>
                <a:latin typeface="+mn-lt"/>
                <a:ea typeface="+mn-ea"/>
                <a:cs typeface="+mn-cs"/>
              </a:defRPr>
            </a:lvl1pPr>
          </a:lstStyle>
          <a:p>
            <a:fld id="{A6BE1EF4-31ED-45C2-AC47-F2718A41336B}" type="datetimeFigureOut">
              <a:rPr lang="en-US" smtClean="0"/>
              <a:pPr/>
              <a:t>3/20/2017</a:t>
            </a:fld>
            <a:endParaRPr lang="en-US"/>
          </a:p>
        </p:txBody>
      </p:sp>
      <p:sp>
        <p:nvSpPr>
          <p:cNvPr id="5" name="Footer Placeholder 4"/>
          <p:cNvSpPr>
            <a:spLocks noGrp="1"/>
          </p:cNvSpPr>
          <p:nvPr>
            <p:ph type="ftr" sz="quarter" idx="11"/>
          </p:nvPr>
        </p:nvSpPr>
        <p:spPr/>
        <p:txBody>
          <a:bodyPr vert="horz" lIns="91440" tIns="45720" rIns="91440" bIns="45720" rtlCol="0" anchor="ctr"/>
          <a:lstStyle>
            <a:lvl1pPr marL="0" algn="ctr" defTabSz="914400" rtl="0" eaLnBrk="1" latinLnBrk="0" hangingPunct="1">
              <a:defRPr sz="1400" kern="1200">
                <a:solidFill>
                  <a:schemeClr val="tx2">
                    <a:lumMod val="75000"/>
                  </a:schemeClr>
                </a:solidFill>
                <a:latin typeface="+mn-lt"/>
                <a:ea typeface="+mn-ea"/>
                <a:cs typeface="+mn-cs"/>
              </a:defRPr>
            </a:lvl1pPr>
          </a:lstStyle>
          <a:p>
            <a:endParaRPr lang="en-US"/>
          </a:p>
        </p:txBody>
      </p:sp>
      <p:sp>
        <p:nvSpPr>
          <p:cNvPr id="6" name="Slide Number Placeholder 5"/>
          <p:cNvSpPr>
            <a:spLocks noGrp="1"/>
          </p:cNvSpPr>
          <p:nvPr>
            <p:ph type="sldNum" sz="quarter" idx="12"/>
          </p:nvPr>
        </p:nvSpPr>
        <p:spPr/>
        <p:txBody>
          <a:bodyPr vert="horz" lIns="91440" tIns="45720" rIns="91440" bIns="45720" rtlCol="0" anchor="ctr"/>
          <a:lstStyle>
            <a:lvl1pPr marL="0" algn="r" defTabSz="914400" rtl="0" eaLnBrk="1" latinLnBrk="0" hangingPunct="1">
              <a:defRPr sz="1400" kern="1200">
                <a:solidFill>
                  <a:schemeClr val="tx2">
                    <a:lumMod val="75000"/>
                  </a:schemeClr>
                </a:solidFill>
                <a:latin typeface="+mn-lt"/>
                <a:ea typeface="+mn-ea"/>
                <a:cs typeface="+mn-cs"/>
              </a:defRPr>
            </a:lvl1pPr>
          </a:lstStyle>
          <a:p>
            <a:fld id="{B51EACD6-A525-4B49-8009-7F09B4461B46}"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23900" y="1586753"/>
            <a:ext cx="3776472" cy="4583860"/>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48200" y="1586753"/>
            <a:ext cx="3776472" cy="4583860"/>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A6BE1EF4-31ED-45C2-AC47-F2718A41336B}" type="datetimeFigureOut">
              <a:rPr lang="en-US" smtClean="0"/>
              <a:pPr/>
              <a:t>3/20/2017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EACD6-A525-4B49-8009-7F09B4461B4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23900" y="1598613"/>
            <a:ext cx="3773488" cy="427877"/>
          </a:xfrm>
        </p:spPr>
        <p:txBody>
          <a:bodyPr anchor="b">
            <a:normAutofit/>
          </a:bodyPr>
          <a:lstStyle>
            <a:lvl1pPr marL="0" indent="0" algn="ctr">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23900" y="2174875"/>
            <a:ext cx="3773488" cy="3997325"/>
          </a:xfrm>
        </p:spPr>
        <p:txBody>
          <a:bodyPr/>
          <a:lstStyle>
            <a:lvl1pPr>
              <a:defRPr sz="2400"/>
            </a:lvl1pPr>
            <a:lvl2pPr>
              <a:defRPr sz="2200"/>
            </a:lvl2pPr>
            <a:lvl3pPr>
              <a:defRPr sz="2000"/>
            </a:lvl3pPr>
            <a:lvl4pPr>
              <a:defRPr sz="1800"/>
            </a:lvl4pPr>
            <a:lvl5pPr>
              <a:defRPr sz="1800"/>
            </a:lvl5pPr>
            <a:lvl6pPr>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645026" y="1598613"/>
            <a:ext cx="3776472" cy="427877"/>
          </a:xfrm>
        </p:spPr>
        <p:txBody>
          <a:bodyPr anchor="b">
            <a:normAutofit/>
          </a:bodyPr>
          <a:lstStyle>
            <a:lvl1pPr marL="0" indent="0" algn="ctr">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3776472" cy="3997325"/>
          </a:xfrm>
        </p:spPr>
        <p:txBody>
          <a:bodyPr/>
          <a:lstStyle>
            <a:lvl1pPr>
              <a:defRPr sz="2400"/>
            </a:lvl1pPr>
            <a:lvl2pPr>
              <a:defRPr sz="2200"/>
            </a:lvl2pPr>
            <a:lvl3pPr>
              <a:defRPr sz="2000"/>
            </a:lvl3pPr>
            <a:lvl4pPr>
              <a:defRPr sz="1800"/>
            </a:lvl4pPr>
            <a:lvl5pPr>
              <a:defRPr sz="1800"/>
            </a:lvl5pPr>
            <a:lvl6pPr>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A6BE1EF4-31ED-45C2-AC47-F2718A41336B}" type="datetimeFigureOut">
              <a:rPr lang="en-US" smtClean="0"/>
              <a:pPr/>
              <a:t>3/20/2017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1EACD6-A525-4B49-8009-7F09B4461B4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23900" y="1586753"/>
            <a:ext cx="7707406" cy="2231136"/>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A6BE1EF4-31ED-45C2-AC47-F2718A41336B}" type="datetimeFigureOut">
              <a:rPr lang="en-US" smtClean="0"/>
              <a:pPr/>
              <a:t>3/20/2017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EACD6-A525-4B49-8009-7F09B4461B46}" type="slidenum">
              <a:rPr lang="en-US" smtClean="0"/>
              <a:pPr/>
              <a:t>‹#›</a:t>
            </a:fld>
            <a:endParaRPr lang="en-US"/>
          </a:p>
        </p:txBody>
      </p:sp>
      <p:sp>
        <p:nvSpPr>
          <p:cNvPr id="8" name="Content Placeholder 2"/>
          <p:cNvSpPr>
            <a:spLocks noGrp="1"/>
          </p:cNvSpPr>
          <p:nvPr>
            <p:ph sz="half" idx="13"/>
          </p:nvPr>
        </p:nvSpPr>
        <p:spPr>
          <a:xfrm>
            <a:off x="723900" y="3914170"/>
            <a:ext cx="7707406" cy="2231136"/>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23900" y="1586753"/>
            <a:ext cx="3776472" cy="4583860"/>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A6BE1EF4-31ED-45C2-AC47-F2718A41336B}" type="datetimeFigureOut">
              <a:rPr lang="en-US" smtClean="0"/>
              <a:pPr/>
              <a:t>3/20/2017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EACD6-A525-4B49-8009-7F09B4461B46}" type="slidenum">
              <a:rPr lang="en-US" smtClean="0"/>
              <a:pPr/>
              <a:t>‹#›</a:t>
            </a:fld>
            <a:endParaRPr lang="en-US"/>
          </a:p>
        </p:txBody>
      </p:sp>
      <p:sp>
        <p:nvSpPr>
          <p:cNvPr id="8" name="Content Placeholder 3"/>
          <p:cNvSpPr>
            <a:spLocks noGrp="1"/>
          </p:cNvSpPr>
          <p:nvPr>
            <p:ph sz="half" idx="2"/>
          </p:nvPr>
        </p:nvSpPr>
        <p:spPr>
          <a:xfrm>
            <a:off x="4648200" y="1586753"/>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9" name="Content Placeholder 3"/>
          <p:cNvSpPr>
            <a:spLocks noGrp="1"/>
          </p:cNvSpPr>
          <p:nvPr>
            <p:ph sz="half" idx="14"/>
          </p:nvPr>
        </p:nvSpPr>
        <p:spPr>
          <a:xfrm>
            <a:off x="4648200" y="3913094"/>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A6BE1EF4-31ED-45C2-AC47-F2718A41336B}" type="datetimeFigureOut">
              <a:rPr lang="en-US" smtClean="0"/>
              <a:pPr/>
              <a:t>3/20/2017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1EACD6-A525-4B49-8009-7F09B4461B46}" type="slidenum">
              <a:rPr lang="en-US" smtClean="0"/>
              <a:pPr/>
              <a:t>‹#›</a:t>
            </a:fld>
            <a:endParaRPr lang="en-US"/>
          </a:p>
        </p:txBody>
      </p:sp>
      <p:sp>
        <p:nvSpPr>
          <p:cNvPr id="6" name="Content Placeholder 2"/>
          <p:cNvSpPr>
            <a:spLocks noGrp="1"/>
          </p:cNvSpPr>
          <p:nvPr>
            <p:ph sz="half" idx="1"/>
          </p:nvPr>
        </p:nvSpPr>
        <p:spPr>
          <a:xfrm>
            <a:off x="723900" y="1586753"/>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Content Placeholder 3"/>
          <p:cNvSpPr>
            <a:spLocks noGrp="1"/>
          </p:cNvSpPr>
          <p:nvPr>
            <p:ph sz="half" idx="2"/>
          </p:nvPr>
        </p:nvSpPr>
        <p:spPr>
          <a:xfrm>
            <a:off x="4648200" y="1586753"/>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8" name="Content Placeholder 2"/>
          <p:cNvSpPr>
            <a:spLocks noGrp="1"/>
          </p:cNvSpPr>
          <p:nvPr>
            <p:ph sz="half" idx="13"/>
          </p:nvPr>
        </p:nvSpPr>
        <p:spPr>
          <a:xfrm>
            <a:off x="723900" y="3913094"/>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9" name="Content Placeholder 3"/>
          <p:cNvSpPr>
            <a:spLocks noGrp="1"/>
          </p:cNvSpPr>
          <p:nvPr>
            <p:ph sz="half" idx="14"/>
          </p:nvPr>
        </p:nvSpPr>
        <p:spPr>
          <a:xfrm>
            <a:off x="4648200" y="3913094"/>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6141" y="314979"/>
            <a:ext cx="7691719" cy="1143000"/>
          </a:xfrm>
          <a:prstGeom prst="rect">
            <a:avLst/>
          </a:prstGeom>
        </p:spPr>
        <p:txBody>
          <a:bodyPr vert="horz" lIns="91440" tIns="45720" rIns="91440" bIns="45720" rtlCol="0" anchor="ctr">
            <a:noAutofit/>
          </a:bodyPr>
          <a:lstStyle/>
          <a:p>
            <a:r>
              <a:rPr/>
              <a:t>Click to edit title style</a:t>
            </a:r>
          </a:p>
        </p:txBody>
      </p:sp>
      <p:sp>
        <p:nvSpPr>
          <p:cNvPr id="3" name="Text Placeholder 2"/>
          <p:cNvSpPr>
            <a:spLocks noGrp="1"/>
          </p:cNvSpPr>
          <p:nvPr>
            <p:ph type="body" idx="1"/>
          </p:nvPr>
        </p:nvSpPr>
        <p:spPr>
          <a:xfrm>
            <a:off x="726141" y="1586753"/>
            <a:ext cx="7691719" cy="457199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400">
                <a:solidFill>
                  <a:schemeClr val="tx1">
                    <a:lumMod val="65000"/>
                    <a:lumOff val="35000"/>
                  </a:schemeClr>
                </a:solidFill>
              </a:defRPr>
            </a:lvl1pPr>
          </a:lstStyle>
          <a:p>
            <a:fld id="{A6BE1EF4-31ED-45C2-AC47-F2718A41336B}" type="datetimeFigureOut">
              <a:rPr lang="en-US" smtClean="0"/>
              <a:pPr/>
              <a:t>3/20/2017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4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400">
                <a:solidFill>
                  <a:schemeClr val="tx1">
                    <a:lumMod val="65000"/>
                    <a:lumOff val="35000"/>
                  </a:schemeClr>
                </a:solidFill>
              </a:defRPr>
            </a:lvl1pPr>
          </a:lstStyle>
          <a:p>
            <a:fld id="{B51EACD6-A525-4B49-8009-7F09B4461B4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ctr" defTabSz="914400" rtl="0" eaLnBrk="1" latinLnBrk="0" hangingPunct="1">
        <a:spcBef>
          <a:spcPct val="0"/>
        </a:spcBef>
        <a:buNone/>
        <a:defRPr sz="5400" kern="1200">
          <a:solidFill>
            <a:schemeClr val="tx1">
              <a:lumMod val="85000"/>
              <a:lumOff val="15000"/>
            </a:schemeClr>
          </a:solidFill>
          <a:latin typeface="+mj-lt"/>
          <a:ea typeface="+mj-ea"/>
          <a:cs typeface="+mj-cs"/>
        </a:defRPr>
      </a:lvl1pPr>
    </p:titleStyle>
    <p:bodyStyle>
      <a:lvl1pPr marL="457200" indent="-457200" algn="l" defTabSz="914400" rtl="0" eaLnBrk="1" latinLnBrk="0" hangingPunct="1">
        <a:spcBef>
          <a:spcPts val="2400"/>
        </a:spcBef>
        <a:buSzPct val="90000"/>
        <a:buFont typeface="Wingdings" pitchFamily="2" charset="2"/>
        <a:buChar char="v"/>
        <a:defRPr sz="2400" kern="1200">
          <a:solidFill>
            <a:schemeClr val="tx1">
              <a:lumMod val="75000"/>
              <a:lumOff val="25000"/>
            </a:schemeClr>
          </a:solidFill>
          <a:latin typeface="+mn-lt"/>
          <a:ea typeface="+mn-ea"/>
          <a:cs typeface="+mn-cs"/>
        </a:defRPr>
      </a:lvl1pPr>
      <a:lvl2pPr marL="914400" indent="-457200" algn="l" defTabSz="914400" rtl="0" eaLnBrk="1" latinLnBrk="0" hangingPunct="1">
        <a:spcBef>
          <a:spcPts val="1200"/>
        </a:spcBef>
        <a:buClr>
          <a:schemeClr val="bg1">
            <a:lumMod val="65000"/>
          </a:schemeClr>
        </a:buClr>
        <a:buSzPct val="90000"/>
        <a:buFont typeface="Wingdings" pitchFamily="2" charset="2"/>
        <a:buChar char="v"/>
        <a:defRPr sz="2200" kern="1200">
          <a:solidFill>
            <a:schemeClr val="tx1">
              <a:lumMod val="75000"/>
              <a:lumOff val="25000"/>
            </a:schemeClr>
          </a:solidFill>
          <a:latin typeface="+mn-lt"/>
          <a:ea typeface="+mn-ea"/>
          <a:cs typeface="+mn-cs"/>
        </a:defRPr>
      </a:lvl2pPr>
      <a:lvl3pPr marL="1263650" indent="-349250" algn="l" defTabSz="914400" rtl="0" eaLnBrk="1" latinLnBrk="0" hangingPunct="1">
        <a:spcBef>
          <a:spcPts val="1200"/>
        </a:spcBef>
        <a:buSzPct val="90000"/>
        <a:buFont typeface="Wingdings" pitchFamily="2" charset="2"/>
        <a:buChar char="v"/>
        <a:defRPr sz="2000" kern="1200">
          <a:solidFill>
            <a:schemeClr val="tx1">
              <a:lumMod val="75000"/>
              <a:lumOff val="25000"/>
            </a:schemeClr>
          </a:solidFill>
          <a:latin typeface="+mn-lt"/>
          <a:ea typeface="+mn-ea"/>
          <a:cs typeface="+mn-cs"/>
        </a:defRPr>
      </a:lvl3pPr>
      <a:lvl4pPr marL="1600200" indent="-336550" algn="l" defTabSz="914400" rtl="0" eaLnBrk="1" latinLnBrk="0" hangingPunct="1">
        <a:spcBef>
          <a:spcPts val="1200"/>
        </a:spcBef>
        <a:buClr>
          <a:schemeClr val="bg1">
            <a:lumMod val="65000"/>
          </a:schemeClr>
        </a:buClr>
        <a:buSzPct val="90000"/>
        <a:buFont typeface="Wingdings" pitchFamily="2" charset="2"/>
        <a:buChar char="v"/>
        <a:defRPr sz="1800" kern="1200">
          <a:solidFill>
            <a:schemeClr val="tx1">
              <a:lumMod val="75000"/>
              <a:lumOff val="25000"/>
            </a:schemeClr>
          </a:solidFill>
          <a:latin typeface="+mn-lt"/>
          <a:ea typeface="+mn-ea"/>
          <a:cs typeface="+mn-cs"/>
        </a:defRPr>
      </a:lvl4pPr>
      <a:lvl5pPr marL="1946275" indent="-346075" algn="l" defTabSz="914400" rtl="0" eaLnBrk="1" latinLnBrk="0" hangingPunct="1">
        <a:spcBef>
          <a:spcPts val="1200"/>
        </a:spcBef>
        <a:buSzPct val="90000"/>
        <a:buFont typeface="Wingdings" pitchFamily="2" charset="2"/>
        <a:buChar char="v"/>
        <a:defRPr sz="1800" kern="1200">
          <a:solidFill>
            <a:schemeClr val="tx1">
              <a:lumMod val="75000"/>
              <a:lumOff val="25000"/>
            </a:schemeClr>
          </a:solidFill>
          <a:latin typeface="+mn-lt"/>
          <a:ea typeface="+mn-ea"/>
          <a:cs typeface="+mn-cs"/>
        </a:defRPr>
      </a:lvl5pPr>
      <a:lvl6pPr marL="229076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6pPr>
      <a:lvl7pPr marL="2625725" indent="-344488" algn="l" defTabSz="914400" rtl="0" eaLnBrk="1" latinLnBrk="0" hangingPunct="1">
        <a:spcBef>
          <a:spcPct val="20000"/>
        </a:spcBef>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7pPr>
      <a:lvl8pPr marL="297021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8pPr>
      <a:lvl9pPr marL="3313113" indent="-344488" algn="l" defTabSz="914400" rtl="0" eaLnBrk="1" latinLnBrk="0" hangingPunct="1">
        <a:spcBef>
          <a:spcPct val="20000"/>
        </a:spcBef>
        <a:buSzPct val="90000"/>
        <a:buFont typeface="Wingdings" pitchFamily="2" charset="2"/>
        <a:buChar char="v"/>
        <a:defRPr lang="en-US" sz="1800" kern="1200" dirty="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media" Target="../media/media3.mp4"/><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media" Target="../media/media4.mp4"/><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media" Target="../media/media2.gif"/><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Diligence</a:t>
            </a:r>
            <a:endParaRPr lang="en-US" dirty="0"/>
          </a:p>
        </p:txBody>
      </p:sp>
      <p:sp>
        <p:nvSpPr>
          <p:cNvPr id="3" name="Subtitle 2"/>
          <p:cNvSpPr>
            <a:spLocks noGrp="1"/>
          </p:cNvSpPr>
          <p:nvPr>
            <p:ph type="subTitle" idx="1"/>
          </p:nvPr>
        </p:nvSpPr>
        <p:spPr/>
        <p:txBody>
          <a:bodyPr/>
          <a:lstStyle/>
          <a:p>
            <a:r>
              <a:rPr lang="en-US" dirty="0" smtClean="0"/>
              <a:t>A Key to Success</a:t>
            </a:r>
            <a:endParaRPr lang="en-US" dirty="0"/>
          </a:p>
        </p:txBody>
      </p:sp>
    </p:spTree>
    <p:extLst>
      <p:ext uri="{BB962C8B-B14F-4D97-AF65-F5344CB8AC3E}">
        <p14:creationId xmlns="" xmlns:p14="http://schemas.microsoft.com/office/powerpoint/2010/main" val="33542094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Power of Seeds</a:t>
            </a:r>
            <a:endParaRPr lang="en-US" dirty="0"/>
          </a:p>
        </p:txBody>
      </p:sp>
      <p:pic>
        <p:nvPicPr>
          <p:cNvPr id="4" name="powerofseeds.mp4">
            <a:hlinkClick r:id="" action="ppaction://media"/>
          </p:cNvPr>
          <p:cNvPicPr>
            <a:picLocks noGrp="1" noChangeAspect="1"/>
          </p:cNvPicPr>
          <p:nvPr>
            <p:ph idx="1"/>
            <a:videoFile r:link="rId1"/>
            <p:extLst>
              <p:ext uri="{DAA4B4D4-6D71-4841-9C94-3DE7FCFB9230}">
                <p14:media xmlns="" xmlns:p14="http://schemas.microsoft.com/office/powerpoint/2010/main" r:embed="rId3"/>
              </p:ext>
            </p:extLst>
          </p:nvPr>
        </p:nvPicPr>
        <p:blipFill>
          <a:blip r:embed="rId4"/>
          <a:stretch>
            <a:fillRect/>
          </a:stretch>
        </p:blipFill>
        <p:spPr>
          <a:xfrm>
            <a:off x="2286000" y="1587500"/>
            <a:ext cx="4572000" cy="4572000"/>
          </a:xfrm>
        </p:spPr>
      </p:pic>
    </p:spTree>
    <p:extLst>
      <p:ext uri="{BB962C8B-B14F-4D97-AF65-F5344CB8AC3E}">
        <p14:creationId xmlns="" xmlns:p14="http://schemas.microsoft.com/office/powerpoint/2010/main" val="12291498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100" y="1586753"/>
            <a:ext cx="8097693" cy="4571999"/>
          </a:xfrm>
        </p:spPr>
        <p:txBody>
          <a:bodyPr>
            <a:noAutofit/>
          </a:bodyPr>
          <a:lstStyle/>
          <a:p>
            <a:pPr marL="0" indent="0">
              <a:buNone/>
            </a:pPr>
            <a:r>
              <a:rPr lang="ja-JP" altLang="en-US" sz="4000" dirty="0"/>
              <a:t>・</a:t>
            </a:r>
            <a:r>
              <a:rPr lang="en-US" sz="4000" dirty="0"/>
              <a:t>If you earnestly strive to do your best even when no one is looking, that gives rise to this power stored within you. If you speak to others in gentle, considerate words, this too becomes an unseen power that accumulates within you. </a:t>
            </a:r>
          </a:p>
          <a:p>
            <a:endParaRPr lang="en-US" sz="4000" dirty="0"/>
          </a:p>
        </p:txBody>
      </p:sp>
    </p:spTree>
    <p:extLst>
      <p:ext uri="{BB962C8B-B14F-4D97-AF65-F5344CB8AC3E}">
        <p14:creationId xmlns="" xmlns:p14="http://schemas.microsoft.com/office/powerpoint/2010/main" val="64983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6141" y="1970299"/>
            <a:ext cx="7691719" cy="3399333"/>
          </a:xfrm>
        </p:spPr>
        <p:txBody>
          <a:bodyPr>
            <a:normAutofit/>
          </a:bodyPr>
          <a:lstStyle/>
          <a:p>
            <a:pPr marL="0" indent="0">
              <a:buNone/>
            </a:pPr>
            <a:r>
              <a:rPr lang="ja-JP" altLang="en-US" sz="4000" dirty="0"/>
              <a:t>・</a:t>
            </a:r>
            <a:r>
              <a:rPr lang="en-US" sz="4000" dirty="0"/>
              <a:t>On the other hand, if you slack off when no one is looking, that also remains within you as a negative power. </a:t>
            </a:r>
          </a:p>
          <a:p>
            <a:endParaRPr lang="en-US" sz="4000" dirty="0"/>
          </a:p>
        </p:txBody>
      </p:sp>
    </p:spTree>
    <p:extLst>
      <p:ext uri="{BB962C8B-B14F-4D97-AF65-F5344CB8AC3E}">
        <p14:creationId xmlns="" xmlns:p14="http://schemas.microsoft.com/office/powerpoint/2010/main" val="15164985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4800" b="1" dirty="0"/>
              <a:t>The seeds that you have sown, though they may not have begun to bud as yet, will without fail bear </a:t>
            </a:r>
            <a:r>
              <a:rPr lang="en-US" sz="4800" b="1" dirty="0" smtClean="0"/>
              <a:t>fruit</a:t>
            </a:r>
            <a:r>
              <a:rPr lang="en-US" sz="4800" dirty="0" smtClean="0"/>
              <a:t>.</a:t>
            </a:r>
            <a:endParaRPr lang="en-US" sz="4800" dirty="0"/>
          </a:p>
        </p:txBody>
      </p:sp>
    </p:spTree>
    <p:extLst>
      <p:ext uri="{BB962C8B-B14F-4D97-AF65-F5344CB8AC3E}">
        <p14:creationId xmlns="" xmlns:p14="http://schemas.microsoft.com/office/powerpoint/2010/main" val="5227799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4400" b="1" dirty="0"/>
              <a:t>Thus, there are no useless efforts whatsoever.</a:t>
            </a:r>
            <a:r>
              <a:rPr lang="en-US" sz="4400" dirty="0"/>
              <a:t> </a:t>
            </a:r>
            <a:endParaRPr lang="en-US" sz="4400" dirty="0" smtClean="0"/>
          </a:p>
          <a:p>
            <a:pPr marL="0" indent="0">
              <a:buNone/>
            </a:pPr>
            <a:r>
              <a:rPr lang="en-US" sz="4400" b="1" dirty="0" smtClean="0"/>
              <a:t>An </a:t>
            </a:r>
            <a:r>
              <a:rPr lang="en-US" sz="4400" b="1" dirty="0"/>
              <a:t>unsown seed will never bear fruit, but a seed that is sown will certainly do so.</a:t>
            </a:r>
            <a:r>
              <a:rPr lang="en-US" sz="4400" dirty="0"/>
              <a:t> </a:t>
            </a:r>
          </a:p>
        </p:txBody>
      </p:sp>
    </p:spTree>
    <p:extLst>
      <p:ext uri="{BB962C8B-B14F-4D97-AF65-F5344CB8AC3E}">
        <p14:creationId xmlns="" xmlns:p14="http://schemas.microsoft.com/office/powerpoint/2010/main" val="27329635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5400" dirty="0"/>
              <a:t>Why do we fail to get the anticipated result</a:t>
            </a:r>
            <a:r>
              <a:rPr lang="en-US" sz="5400" dirty="0" smtClean="0"/>
              <a:t>???</a:t>
            </a:r>
            <a:endParaRPr lang="en-US" sz="5400" dirty="0"/>
          </a:p>
        </p:txBody>
      </p:sp>
    </p:spTree>
    <p:extLst>
      <p:ext uri="{BB962C8B-B14F-4D97-AF65-F5344CB8AC3E}">
        <p14:creationId xmlns="" xmlns:p14="http://schemas.microsoft.com/office/powerpoint/2010/main" val="22546045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6000" dirty="0" smtClean="0"/>
              <a:t>One reason is </a:t>
            </a:r>
          </a:p>
          <a:p>
            <a:pPr marL="0" indent="0">
              <a:buNone/>
            </a:pPr>
            <a:r>
              <a:rPr lang="en-US" sz="6000" b="1" dirty="0" smtClean="0"/>
              <a:t>the lack of effort.</a:t>
            </a:r>
            <a:endParaRPr lang="en-US" sz="6000" b="1" dirty="0"/>
          </a:p>
        </p:txBody>
      </p:sp>
    </p:spTree>
    <p:extLst>
      <p:ext uri="{BB962C8B-B14F-4D97-AF65-F5344CB8AC3E}">
        <p14:creationId xmlns="" xmlns:p14="http://schemas.microsoft.com/office/powerpoint/2010/main" val="34229808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Maxim</a:t>
            </a:r>
            <a:endParaRPr lang="en-US" dirty="0"/>
          </a:p>
        </p:txBody>
      </p:sp>
      <p:sp>
        <p:nvSpPr>
          <p:cNvPr id="3" name="Content Placeholder 2"/>
          <p:cNvSpPr>
            <a:spLocks noGrp="1"/>
          </p:cNvSpPr>
          <p:nvPr>
            <p:ph idx="1"/>
          </p:nvPr>
        </p:nvSpPr>
        <p:spPr/>
        <p:txBody>
          <a:bodyPr>
            <a:normAutofit/>
          </a:bodyPr>
          <a:lstStyle/>
          <a:p>
            <a:pPr marL="0" indent="0">
              <a:buNone/>
            </a:pPr>
            <a:r>
              <a:rPr lang="en-US" sz="5400" b="1" dirty="0"/>
              <a:t>“Much good work is lost for the lack of a little more.” </a:t>
            </a:r>
          </a:p>
        </p:txBody>
      </p:sp>
    </p:spTree>
    <p:extLst>
      <p:ext uri="{BB962C8B-B14F-4D97-AF65-F5344CB8AC3E}">
        <p14:creationId xmlns="" xmlns:p14="http://schemas.microsoft.com/office/powerpoint/2010/main" val="16130441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buNone/>
            </a:pPr>
            <a:r>
              <a:rPr lang="en-US" sz="4800" b="1" dirty="0"/>
              <a:t>Perseverance and ingenuity are key to success. </a:t>
            </a:r>
          </a:p>
        </p:txBody>
      </p:sp>
    </p:spTree>
    <p:extLst>
      <p:ext uri="{BB962C8B-B14F-4D97-AF65-F5344CB8AC3E}">
        <p14:creationId xmlns="" xmlns:p14="http://schemas.microsoft.com/office/powerpoint/2010/main" val="18472157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1433" y="383545"/>
            <a:ext cx="8370457" cy="6068536"/>
          </a:xfrm>
        </p:spPr>
        <p:txBody>
          <a:bodyPr>
            <a:noAutofit/>
          </a:bodyPr>
          <a:lstStyle/>
          <a:p>
            <a:pPr marL="0" indent="0">
              <a:buNone/>
            </a:pPr>
            <a:r>
              <a:rPr lang="en-US" sz="4400" dirty="0"/>
              <a:t>Once in Japan, there was a Japanese chess master by the name of </a:t>
            </a:r>
            <a:r>
              <a:rPr lang="en-US" sz="4400" dirty="0" err="1"/>
              <a:t>Sokei</a:t>
            </a:r>
            <a:r>
              <a:rPr lang="en-US" sz="4400" dirty="0"/>
              <a:t>. He participates in a chess tournament in the capital of Japan. </a:t>
            </a:r>
            <a:r>
              <a:rPr lang="en-US" sz="4400" dirty="0" smtClean="0"/>
              <a:t>At the final, he was confronted with another celebrated master, </a:t>
            </a:r>
            <a:r>
              <a:rPr lang="en-US" sz="4400" dirty="0" err="1" smtClean="0"/>
              <a:t>Sansa</a:t>
            </a:r>
            <a:r>
              <a:rPr lang="en-US" sz="4400" dirty="0" smtClean="0"/>
              <a:t> in the presence of the shogun, </a:t>
            </a:r>
            <a:r>
              <a:rPr lang="en-US" sz="4400" dirty="0" err="1" smtClean="0"/>
              <a:t>Ieyasu</a:t>
            </a:r>
            <a:r>
              <a:rPr lang="en-US" sz="4400" dirty="0" smtClean="0"/>
              <a:t>. </a:t>
            </a:r>
            <a:endParaRPr lang="en-US" sz="4400" dirty="0"/>
          </a:p>
        </p:txBody>
      </p:sp>
    </p:spTree>
    <p:extLst>
      <p:ext uri="{BB962C8B-B14F-4D97-AF65-F5344CB8AC3E}">
        <p14:creationId xmlns="" xmlns:p14="http://schemas.microsoft.com/office/powerpoint/2010/main" val="1587813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Making Effort</a:t>
            </a:r>
            <a:endParaRPr lang="en-US" dirty="0"/>
          </a:p>
        </p:txBody>
      </p:sp>
      <p:pic>
        <p:nvPicPr>
          <p:cNvPr id="4" name="精進.mp4">
            <a:hlinkClick r:id="" action="ppaction://media"/>
          </p:cNvPr>
          <p:cNvPicPr>
            <a:picLocks noGrp="1" noChangeAspect="1"/>
          </p:cNvPicPr>
          <p:nvPr>
            <p:ph idx="1"/>
            <a:videoFile r:link="rId1"/>
            <p:extLst>
              <p:ext uri="{DAA4B4D4-6D71-4841-9C94-3DE7FCFB9230}">
                <p14:media xmlns="" xmlns:p14="http://schemas.microsoft.com/office/powerpoint/2010/main" r:embed="rId3"/>
              </p:ext>
            </p:extLst>
          </p:nvPr>
        </p:nvPicPr>
        <p:blipFill>
          <a:blip r:embed="rId4"/>
          <a:stretch>
            <a:fillRect/>
          </a:stretch>
        </p:blipFill>
        <p:spPr>
          <a:xfrm>
            <a:off x="1628062" y="1457979"/>
            <a:ext cx="5779196" cy="4876594"/>
          </a:xfrm>
        </p:spPr>
      </p:pic>
    </p:spTree>
    <p:extLst>
      <p:ext uri="{BB962C8B-B14F-4D97-AF65-F5344CB8AC3E}">
        <p14:creationId xmlns="" xmlns:p14="http://schemas.microsoft.com/office/powerpoint/2010/main" val="5888292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大橋宗桂02.jpg"/>
          <p:cNvPicPr>
            <a:picLocks noGrp="1" noChangeAspect="1"/>
          </p:cNvPicPr>
          <p:nvPr>
            <p:ph idx="1"/>
          </p:nvPr>
        </p:nvPicPr>
        <p:blipFill rotWithShape="1">
          <a:blip r:embed="rId2">
            <a:extLst>
              <a:ext uri="{28A0092B-C50C-407E-A947-70E740481C1C}">
                <a14:useLocalDpi xmlns="" xmlns:a14="http://schemas.microsoft.com/office/drawing/2010/main" val="0"/>
              </a:ext>
            </a:extLst>
          </a:blip>
          <a:srcRect t="-4872"/>
          <a:stretch/>
        </p:blipFill>
        <p:spPr>
          <a:xfrm>
            <a:off x="4483565" y="758567"/>
            <a:ext cx="3878368" cy="4218995"/>
          </a:xfrm>
        </p:spPr>
      </p:pic>
      <p:pic>
        <p:nvPicPr>
          <p:cNvPr id="6" name="Picture 5" descr="本因坊算砂.jp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963652" y="1063067"/>
            <a:ext cx="2959100" cy="3606800"/>
          </a:xfrm>
          <a:prstGeom prst="rect">
            <a:avLst/>
          </a:prstGeom>
        </p:spPr>
      </p:pic>
      <p:sp>
        <p:nvSpPr>
          <p:cNvPr id="7" name="Content Placeholder 2"/>
          <p:cNvSpPr txBox="1">
            <a:spLocks/>
          </p:cNvSpPr>
          <p:nvPr/>
        </p:nvSpPr>
        <p:spPr>
          <a:xfrm>
            <a:off x="1801285" y="4781530"/>
            <a:ext cx="1734994" cy="980171"/>
          </a:xfrm>
          <a:prstGeom prst="rect">
            <a:avLst/>
          </a:prstGeom>
        </p:spPr>
        <p:txBody>
          <a:bodyPr vert="horz" lIns="91440" tIns="45720" rIns="91440" bIns="45720" rtlCol="0">
            <a:normAutofit/>
          </a:bodyPr>
          <a:lstStyle>
            <a:lvl1pPr marL="457200" indent="-457200" algn="l" defTabSz="914400" rtl="0" eaLnBrk="1" latinLnBrk="0" hangingPunct="1">
              <a:spcBef>
                <a:spcPts val="2400"/>
              </a:spcBef>
              <a:buSzPct val="90000"/>
              <a:buFont typeface="Wingdings" pitchFamily="2" charset="2"/>
              <a:buChar char="v"/>
              <a:defRPr sz="2400" kern="1200">
                <a:solidFill>
                  <a:schemeClr val="tx1">
                    <a:lumMod val="75000"/>
                    <a:lumOff val="25000"/>
                  </a:schemeClr>
                </a:solidFill>
                <a:latin typeface="+mn-lt"/>
                <a:ea typeface="+mn-ea"/>
                <a:cs typeface="+mn-cs"/>
              </a:defRPr>
            </a:lvl1pPr>
            <a:lvl2pPr marL="914400" indent="-457200" algn="l" defTabSz="914400" rtl="0" eaLnBrk="1" latinLnBrk="0" hangingPunct="1">
              <a:spcBef>
                <a:spcPts val="1200"/>
              </a:spcBef>
              <a:buClr>
                <a:schemeClr val="bg1">
                  <a:lumMod val="65000"/>
                </a:schemeClr>
              </a:buClr>
              <a:buSzPct val="90000"/>
              <a:buFont typeface="Wingdings" pitchFamily="2" charset="2"/>
              <a:buChar char="v"/>
              <a:defRPr sz="2200" kern="1200">
                <a:solidFill>
                  <a:schemeClr val="tx1">
                    <a:lumMod val="75000"/>
                    <a:lumOff val="25000"/>
                  </a:schemeClr>
                </a:solidFill>
                <a:latin typeface="+mn-lt"/>
                <a:ea typeface="+mn-ea"/>
                <a:cs typeface="+mn-cs"/>
              </a:defRPr>
            </a:lvl2pPr>
            <a:lvl3pPr marL="1263650" indent="-349250" algn="l" defTabSz="914400" rtl="0" eaLnBrk="1" latinLnBrk="0" hangingPunct="1">
              <a:spcBef>
                <a:spcPts val="1200"/>
              </a:spcBef>
              <a:buSzPct val="90000"/>
              <a:buFont typeface="Wingdings" pitchFamily="2" charset="2"/>
              <a:buChar char="v"/>
              <a:defRPr sz="2000" kern="1200">
                <a:solidFill>
                  <a:schemeClr val="tx1">
                    <a:lumMod val="75000"/>
                    <a:lumOff val="25000"/>
                  </a:schemeClr>
                </a:solidFill>
                <a:latin typeface="+mn-lt"/>
                <a:ea typeface="+mn-ea"/>
                <a:cs typeface="+mn-cs"/>
              </a:defRPr>
            </a:lvl3pPr>
            <a:lvl4pPr marL="1600200" indent="-336550" algn="l" defTabSz="914400" rtl="0" eaLnBrk="1" latinLnBrk="0" hangingPunct="1">
              <a:spcBef>
                <a:spcPts val="1200"/>
              </a:spcBef>
              <a:buClr>
                <a:schemeClr val="bg1">
                  <a:lumMod val="65000"/>
                </a:schemeClr>
              </a:buClr>
              <a:buSzPct val="90000"/>
              <a:buFont typeface="Wingdings" pitchFamily="2" charset="2"/>
              <a:buChar char="v"/>
              <a:defRPr sz="1800" kern="1200">
                <a:solidFill>
                  <a:schemeClr val="tx1">
                    <a:lumMod val="75000"/>
                    <a:lumOff val="25000"/>
                  </a:schemeClr>
                </a:solidFill>
                <a:latin typeface="+mn-lt"/>
                <a:ea typeface="+mn-ea"/>
                <a:cs typeface="+mn-cs"/>
              </a:defRPr>
            </a:lvl4pPr>
            <a:lvl5pPr marL="1946275" indent="-346075" algn="l" defTabSz="914400" rtl="0" eaLnBrk="1" latinLnBrk="0" hangingPunct="1">
              <a:spcBef>
                <a:spcPts val="1200"/>
              </a:spcBef>
              <a:buSzPct val="90000"/>
              <a:buFont typeface="Wingdings" pitchFamily="2" charset="2"/>
              <a:buChar char="v"/>
              <a:defRPr sz="1800" kern="1200">
                <a:solidFill>
                  <a:schemeClr val="tx1">
                    <a:lumMod val="75000"/>
                    <a:lumOff val="25000"/>
                  </a:schemeClr>
                </a:solidFill>
                <a:latin typeface="+mn-lt"/>
                <a:ea typeface="+mn-ea"/>
                <a:cs typeface="+mn-cs"/>
              </a:defRPr>
            </a:lvl5pPr>
            <a:lvl6pPr marL="229076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6pPr>
            <a:lvl7pPr marL="2625725" indent="-344488" algn="l" defTabSz="914400" rtl="0" eaLnBrk="1" latinLnBrk="0" hangingPunct="1">
              <a:spcBef>
                <a:spcPct val="20000"/>
              </a:spcBef>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7pPr>
            <a:lvl8pPr marL="297021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8pPr>
            <a:lvl9pPr marL="3313113" indent="-344488" algn="l" defTabSz="914400" rtl="0" eaLnBrk="1" latinLnBrk="0" hangingPunct="1">
              <a:spcBef>
                <a:spcPct val="20000"/>
              </a:spcBef>
              <a:buSzPct val="90000"/>
              <a:buFont typeface="Wingdings" pitchFamily="2" charset="2"/>
              <a:buChar char="v"/>
              <a:defRPr lang="en-US" sz="1800" kern="1200" dirty="0">
                <a:solidFill>
                  <a:schemeClr val="tx1">
                    <a:lumMod val="75000"/>
                    <a:lumOff val="25000"/>
                  </a:schemeClr>
                </a:solidFill>
                <a:latin typeface="+mn-lt"/>
                <a:ea typeface="+mn-ea"/>
                <a:cs typeface="+mn-cs"/>
              </a:defRPr>
            </a:lvl9pPr>
          </a:lstStyle>
          <a:p>
            <a:pPr marL="0" indent="0">
              <a:buFont typeface="Wingdings" pitchFamily="2" charset="2"/>
              <a:buNone/>
            </a:pPr>
            <a:r>
              <a:rPr lang="en-US" sz="3600" b="1" dirty="0" err="1" smtClean="0"/>
              <a:t>Sansa</a:t>
            </a:r>
            <a:endParaRPr lang="en-US" sz="3600" b="1" dirty="0"/>
          </a:p>
        </p:txBody>
      </p:sp>
      <p:sp>
        <p:nvSpPr>
          <p:cNvPr id="8" name="Content Placeholder 2"/>
          <p:cNvSpPr txBox="1">
            <a:spLocks/>
          </p:cNvSpPr>
          <p:nvPr/>
        </p:nvSpPr>
        <p:spPr>
          <a:xfrm>
            <a:off x="5499622" y="5078825"/>
            <a:ext cx="1734994" cy="980171"/>
          </a:xfrm>
          <a:prstGeom prst="rect">
            <a:avLst/>
          </a:prstGeom>
        </p:spPr>
        <p:txBody>
          <a:bodyPr vert="horz" lIns="91440" tIns="45720" rIns="91440" bIns="45720" rtlCol="0">
            <a:normAutofit/>
          </a:bodyPr>
          <a:lstStyle>
            <a:lvl1pPr marL="457200" indent="-457200" algn="l" defTabSz="914400" rtl="0" eaLnBrk="1" latinLnBrk="0" hangingPunct="1">
              <a:spcBef>
                <a:spcPts val="2400"/>
              </a:spcBef>
              <a:buSzPct val="90000"/>
              <a:buFont typeface="Wingdings" pitchFamily="2" charset="2"/>
              <a:buChar char="v"/>
              <a:defRPr sz="2400" kern="1200">
                <a:solidFill>
                  <a:schemeClr val="tx1">
                    <a:lumMod val="75000"/>
                    <a:lumOff val="25000"/>
                  </a:schemeClr>
                </a:solidFill>
                <a:latin typeface="+mn-lt"/>
                <a:ea typeface="+mn-ea"/>
                <a:cs typeface="+mn-cs"/>
              </a:defRPr>
            </a:lvl1pPr>
            <a:lvl2pPr marL="914400" indent="-457200" algn="l" defTabSz="914400" rtl="0" eaLnBrk="1" latinLnBrk="0" hangingPunct="1">
              <a:spcBef>
                <a:spcPts val="1200"/>
              </a:spcBef>
              <a:buClr>
                <a:schemeClr val="bg1">
                  <a:lumMod val="65000"/>
                </a:schemeClr>
              </a:buClr>
              <a:buSzPct val="90000"/>
              <a:buFont typeface="Wingdings" pitchFamily="2" charset="2"/>
              <a:buChar char="v"/>
              <a:defRPr sz="2200" kern="1200">
                <a:solidFill>
                  <a:schemeClr val="tx1">
                    <a:lumMod val="75000"/>
                    <a:lumOff val="25000"/>
                  </a:schemeClr>
                </a:solidFill>
                <a:latin typeface="+mn-lt"/>
                <a:ea typeface="+mn-ea"/>
                <a:cs typeface="+mn-cs"/>
              </a:defRPr>
            </a:lvl2pPr>
            <a:lvl3pPr marL="1263650" indent="-349250" algn="l" defTabSz="914400" rtl="0" eaLnBrk="1" latinLnBrk="0" hangingPunct="1">
              <a:spcBef>
                <a:spcPts val="1200"/>
              </a:spcBef>
              <a:buSzPct val="90000"/>
              <a:buFont typeface="Wingdings" pitchFamily="2" charset="2"/>
              <a:buChar char="v"/>
              <a:defRPr sz="2000" kern="1200">
                <a:solidFill>
                  <a:schemeClr val="tx1">
                    <a:lumMod val="75000"/>
                    <a:lumOff val="25000"/>
                  </a:schemeClr>
                </a:solidFill>
                <a:latin typeface="+mn-lt"/>
                <a:ea typeface="+mn-ea"/>
                <a:cs typeface="+mn-cs"/>
              </a:defRPr>
            </a:lvl3pPr>
            <a:lvl4pPr marL="1600200" indent="-336550" algn="l" defTabSz="914400" rtl="0" eaLnBrk="1" latinLnBrk="0" hangingPunct="1">
              <a:spcBef>
                <a:spcPts val="1200"/>
              </a:spcBef>
              <a:buClr>
                <a:schemeClr val="bg1">
                  <a:lumMod val="65000"/>
                </a:schemeClr>
              </a:buClr>
              <a:buSzPct val="90000"/>
              <a:buFont typeface="Wingdings" pitchFamily="2" charset="2"/>
              <a:buChar char="v"/>
              <a:defRPr sz="1800" kern="1200">
                <a:solidFill>
                  <a:schemeClr val="tx1">
                    <a:lumMod val="75000"/>
                    <a:lumOff val="25000"/>
                  </a:schemeClr>
                </a:solidFill>
                <a:latin typeface="+mn-lt"/>
                <a:ea typeface="+mn-ea"/>
                <a:cs typeface="+mn-cs"/>
              </a:defRPr>
            </a:lvl4pPr>
            <a:lvl5pPr marL="1946275" indent="-346075" algn="l" defTabSz="914400" rtl="0" eaLnBrk="1" latinLnBrk="0" hangingPunct="1">
              <a:spcBef>
                <a:spcPts val="1200"/>
              </a:spcBef>
              <a:buSzPct val="90000"/>
              <a:buFont typeface="Wingdings" pitchFamily="2" charset="2"/>
              <a:buChar char="v"/>
              <a:defRPr sz="1800" kern="1200">
                <a:solidFill>
                  <a:schemeClr val="tx1">
                    <a:lumMod val="75000"/>
                    <a:lumOff val="25000"/>
                  </a:schemeClr>
                </a:solidFill>
                <a:latin typeface="+mn-lt"/>
                <a:ea typeface="+mn-ea"/>
                <a:cs typeface="+mn-cs"/>
              </a:defRPr>
            </a:lvl5pPr>
            <a:lvl6pPr marL="229076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6pPr>
            <a:lvl7pPr marL="2625725" indent="-344488" algn="l" defTabSz="914400" rtl="0" eaLnBrk="1" latinLnBrk="0" hangingPunct="1">
              <a:spcBef>
                <a:spcPct val="20000"/>
              </a:spcBef>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7pPr>
            <a:lvl8pPr marL="297021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8pPr>
            <a:lvl9pPr marL="3313113" indent="-344488" algn="l" defTabSz="914400" rtl="0" eaLnBrk="1" latinLnBrk="0" hangingPunct="1">
              <a:spcBef>
                <a:spcPct val="20000"/>
              </a:spcBef>
              <a:buSzPct val="90000"/>
              <a:buFont typeface="Wingdings" pitchFamily="2" charset="2"/>
              <a:buChar char="v"/>
              <a:defRPr lang="en-US" sz="1800" kern="1200" dirty="0">
                <a:solidFill>
                  <a:schemeClr val="tx1">
                    <a:lumMod val="75000"/>
                    <a:lumOff val="25000"/>
                  </a:schemeClr>
                </a:solidFill>
                <a:latin typeface="+mn-lt"/>
                <a:ea typeface="+mn-ea"/>
                <a:cs typeface="+mn-cs"/>
              </a:defRPr>
            </a:lvl9pPr>
          </a:lstStyle>
          <a:p>
            <a:pPr marL="0" indent="0">
              <a:buFont typeface="Wingdings" pitchFamily="2" charset="2"/>
              <a:buNone/>
            </a:pPr>
            <a:r>
              <a:rPr lang="en-US" sz="3600" b="1" dirty="0" err="1" smtClean="0"/>
              <a:t>Sokei</a:t>
            </a:r>
            <a:endParaRPr lang="en-US" sz="3600" b="1" dirty="0"/>
          </a:p>
        </p:txBody>
      </p:sp>
    </p:spTree>
    <p:extLst>
      <p:ext uri="{BB962C8B-B14F-4D97-AF65-F5344CB8AC3E}">
        <p14:creationId xmlns="" xmlns:p14="http://schemas.microsoft.com/office/powerpoint/2010/main" val="14400074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徳川家康.JPG"/>
          <p:cNvPicPr>
            <a:picLocks noGrp="1" noChangeAspect="1"/>
          </p:cNvPicPr>
          <p:nvPr>
            <p:ph idx="1"/>
          </p:nvPr>
        </p:nvPicPr>
        <p:blipFill>
          <a:blip r:embed="rId2">
            <a:extLst>
              <a:ext uri="{28A0092B-C50C-407E-A947-70E740481C1C}">
                <a14:useLocalDpi xmlns="" xmlns:a14="http://schemas.microsoft.com/office/drawing/2010/main" val="0"/>
              </a:ext>
            </a:extLst>
          </a:blip>
          <a:srcRect t="23934" b="23934"/>
          <a:stretch>
            <a:fillRect/>
          </a:stretch>
        </p:blipFill>
        <p:spPr>
          <a:xfrm>
            <a:off x="1005863" y="828195"/>
            <a:ext cx="7224471" cy="4294264"/>
          </a:xfrm>
        </p:spPr>
      </p:pic>
      <p:sp>
        <p:nvSpPr>
          <p:cNvPr id="5" name="Content Placeholder 2"/>
          <p:cNvSpPr txBox="1">
            <a:spLocks/>
          </p:cNvSpPr>
          <p:nvPr/>
        </p:nvSpPr>
        <p:spPr>
          <a:xfrm>
            <a:off x="1885391" y="5217647"/>
            <a:ext cx="6834546" cy="1157725"/>
          </a:xfrm>
          <a:prstGeom prst="rect">
            <a:avLst/>
          </a:prstGeom>
        </p:spPr>
        <p:txBody>
          <a:bodyPr vert="horz" lIns="91440" tIns="45720" rIns="91440" bIns="45720" rtlCol="0">
            <a:normAutofit/>
          </a:bodyPr>
          <a:lstStyle>
            <a:lvl1pPr marL="457200" indent="-457200" algn="l" defTabSz="914400" rtl="0" eaLnBrk="1" latinLnBrk="0" hangingPunct="1">
              <a:spcBef>
                <a:spcPts val="2400"/>
              </a:spcBef>
              <a:buSzPct val="90000"/>
              <a:buFont typeface="Wingdings" pitchFamily="2" charset="2"/>
              <a:buChar char="v"/>
              <a:defRPr sz="2400" kern="1200">
                <a:solidFill>
                  <a:schemeClr val="tx1">
                    <a:lumMod val="75000"/>
                    <a:lumOff val="25000"/>
                  </a:schemeClr>
                </a:solidFill>
                <a:latin typeface="+mn-lt"/>
                <a:ea typeface="+mn-ea"/>
                <a:cs typeface="+mn-cs"/>
              </a:defRPr>
            </a:lvl1pPr>
            <a:lvl2pPr marL="914400" indent="-457200" algn="l" defTabSz="914400" rtl="0" eaLnBrk="1" latinLnBrk="0" hangingPunct="1">
              <a:spcBef>
                <a:spcPts val="1200"/>
              </a:spcBef>
              <a:buClr>
                <a:schemeClr val="bg1">
                  <a:lumMod val="65000"/>
                </a:schemeClr>
              </a:buClr>
              <a:buSzPct val="90000"/>
              <a:buFont typeface="Wingdings" pitchFamily="2" charset="2"/>
              <a:buChar char="v"/>
              <a:defRPr sz="2200" kern="1200">
                <a:solidFill>
                  <a:schemeClr val="tx1">
                    <a:lumMod val="75000"/>
                    <a:lumOff val="25000"/>
                  </a:schemeClr>
                </a:solidFill>
                <a:latin typeface="+mn-lt"/>
                <a:ea typeface="+mn-ea"/>
                <a:cs typeface="+mn-cs"/>
              </a:defRPr>
            </a:lvl2pPr>
            <a:lvl3pPr marL="1263650" indent="-349250" algn="l" defTabSz="914400" rtl="0" eaLnBrk="1" latinLnBrk="0" hangingPunct="1">
              <a:spcBef>
                <a:spcPts val="1200"/>
              </a:spcBef>
              <a:buSzPct val="90000"/>
              <a:buFont typeface="Wingdings" pitchFamily="2" charset="2"/>
              <a:buChar char="v"/>
              <a:defRPr sz="2000" kern="1200">
                <a:solidFill>
                  <a:schemeClr val="tx1">
                    <a:lumMod val="75000"/>
                    <a:lumOff val="25000"/>
                  </a:schemeClr>
                </a:solidFill>
                <a:latin typeface="+mn-lt"/>
                <a:ea typeface="+mn-ea"/>
                <a:cs typeface="+mn-cs"/>
              </a:defRPr>
            </a:lvl3pPr>
            <a:lvl4pPr marL="1600200" indent="-336550" algn="l" defTabSz="914400" rtl="0" eaLnBrk="1" latinLnBrk="0" hangingPunct="1">
              <a:spcBef>
                <a:spcPts val="1200"/>
              </a:spcBef>
              <a:buClr>
                <a:schemeClr val="bg1">
                  <a:lumMod val="65000"/>
                </a:schemeClr>
              </a:buClr>
              <a:buSzPct val="90000"/>
              <a:buFont typeface="Wingdings" pitchFamily="2" charset="2"/>
              <a:buChar char="v"/>
              <a:defRPr sz="1800" kern="1200">
                <a:solidFill>
                  <a:schemeClr val="tx1">
                    <a:lumMod val="75000"/>
                    <a:lumOff val="25000"/>
                  </a:schemeClr>
                </a:solidFill>
                <a:latin typeface="+mn-lt"/>
                <a:ea typeface="+mn-ea"/>
                <a:cs typeface="+mn-cs"/>
              </a:defRPr>
            </a:lvl4pPr>
            <a:lvl5pPr marL="1946275" indent="-346075" algn="l" defTabSz="914400" rtl="0" eaLnBrk="1" latinLnBrk="0" hangingPunct="1">
              <a:spcBef>
                <a:spcPts val="1200"/>
              </a:spcBef>
              <a:buSzPct val="90000"/>
              <a:buFont typeface="Wingdings" pitchFamily="2" charset="2"/>
              <a:buChar char="v"/>
              <a:defRPr sz="1800" kern="1200">
                <a:solidFill>
                  <a:schemeClr val="tx1">
                    <a:lumMod val="75000"/>
                    <a:lumOff val="25000"/>
                  </a:schemeClr>
                </a:solidFill>
                <a:latin typeface="+mn-lt"/>
                <a:ea typeface="+mn-ea"/>
                <a:cs typeface="+mn-cs"/>
              </a:defRPr>
            </a:lvl5pPr>
            <a:lvl6pPr marL="229076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6pPr>
            <a:lvl7pPr marL="2625725" indent="-344488" algn="l" defTabSz="914400" rtl="0" eaLnBrk="1" latinLnBrk="0" hangingPunct="1">
              <a:spcBef>
                <a:spcPct val="20000"/>
              </a:spcBef>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7pPr>
            <a:lvl8pPr marL="297021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8pPr>
            <a:lvl9pPr marL="3313113" indent="-344488" algn="l" defTabSz="914400" rtl="0" eaLnBrk="1" latinLnBrk="0" hangingPunct="1">
              <a:spcBef>
                <a:spcPct val="20000"/>
              </a:spcBef>
              <a:buSzPct val="90000"/>
              <a:buFont typeface="Wingdings" pitchFamily="2" charset="2"/>
              <a:buChar char="v"/>
              <a:defRPr lang="en-US" sz="1800" kern="1200" dirty="0">
                <a:solidFill>
                  <a:schemeClr val="tx1">
                    <a:lumMod val="75000"/>
                    <a:lumOff val="25000"/>
                  </a:schemeClr>
                </a:solidFill>
                <a:latin typeface="+mn-lt"/>
                <a:ea typeface="+mn-ea"/>
                <a:cs typeface="+mn-cs"/>
              </a:defRPr>
            </a:lvl9pPr>
          </a:lstStyle>
          <a:p>
            <a:pPr marL="0" indent="0">
              <a:buFont typeface="Wingdings" pitchFamily="2" charset="2"/>
              <a:buNone/>
            </a:pPr>
            <a:r>
              <a:rPr lang="en-US" sz="3600" b="1" dirty="0" smtClean="0"/>
              <a:t>Tokugawa </a:t>
            </a:r>
            <a:r>
              <a:rPr lang="en-US" sz="3600" b="1" dirty="0" err="1" smtClean="0"/>
              <a:t>Ieyasu</a:t>
            </a:r>
            <a:r>
              <a:rPr lang="en-US" sz="3600" b="1" dirty="0" smtClean="0"/>
              <a:t> </a:t>
            </a:r>
            <a:r>
              <a:rPr lang="en-US" b="1" dirty="0" smtClean="0"/>
              <a:t>(1542-1616)</a:t>
            </a:r>
            <a:endParaRPr lang="en-US" b="1" dirty="0"/>
          </a:p>
        </p:txBody>
      </p:sp>
    </p:spTree>
    <p:extLst>
      <p:ext uri="{BB962C8B-B14F-4D97-AF65-F5344CB8AC3E}">
        <p14:creationId xmlns="" xmlns:p14="http://schemas.microsoft.com/office/powerpoint/2010/main" val="18639544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6141" y="477301"/>
            <a:ext cx="7691719" cy="5681452"/>
          </a:xfrm>
        </p:spPr>
        <p:txBody>
          <a:bodyPr>
            <a:noAutofit/>
          </a:bodyPr>
          <a:lstStyle/>
          <a:p>
            <a:pPr marL="0" indent="0">
              <a:buNone/>
            </a:pPr>
            <a:r>
              <a:rPr lang="en-US" sz="4000" dirty="0"/>
              <a:t>As the game proceeded, </a:t>
            </a:r>
            <a:r>
              <a:rPr lang="en-US" sz="4000" dirty="0" err="1"/>
              <a:t>Sansa</a:t>
            </a:r>
            <a:r>
              <a:rPr lang="en-US" sz="4000" dirty="0"/>
              <a:t> made one brilliant move after another, until it seemed apparent to the spectators that </a:t>
            </a:r>
            <a:r>
              <a:rPr lang="en-US" sz="4000" dirty="0" err="1"/>
              <a:t>Sokei</a:t>
            </a:r>
            <a:r>
              <a:rPr lang="en-US" sz="4000" dirty="0"/>
              <a:t> was doomed. The only question in their minds was how soon he would throw in the towel. Shogun Tokugawa </a:t>
            </a:r>
            <a:r>
              <a:rPr lang="en-US" sz="4000" dirty="0" err="1"/>
              <a:t>Ieyasu</a:t>
            </a:r>
            <a:r>
              <a:rPr lang="en-US" sz="4000" dirty="0"/>
              <a:t> watched in breathless suspense. </a:t>
            </a:r>
          </a:p>
        </p:txBody>
      </p:sp>
    </p:spTree>
    <p:extLst>
      <p:ext uri="{BB962C8B-B14F-4D97-AF65-F5344CB8AC3E}">
        <p14:creationId xmlns="" xmlns:p14="http://schemas.microsoft.com/office/powerpoint/2010/main" val="38434092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6141" y="920509"/>
            <a:ext cx="7691719" cy="5238244"/>
          </a:xfrm>
        </p:spPr>
        <p:txBody>
          <a:bodyPr>
            <a:noAutofit/>
          </a:bodyPr>
          <a:lstStyle/>
          <a:p>
            <a:pPr marL="0" indent="0">
              <a:buNone/>
            </a:pPr>
            <a:r>
              <a:rPr lang="en-US" sz="4000" dirty="0" err="1"/>
              <a:t>Sokei</a:t>
            </a:r>
            <a:r>
              <a:rPr lang="en-US" sz="4000" dirty="0"/>
              <a:t>, however, remained sunk in thought. Minute after minute went by, but still he remained silent and unmoving, arms folded at his chest. Eventually </a:t>
            </a:r>
            <a:r>
              <a:rPr lang="en-US" sz="4000" dirty="0" err="1"/>
              <a:t>Ieyasu</a:t>
            </a:r>
            <a:r>
              <a:rPr lang="en-US" sz="4000" dirty="0"/>
              <a:t> grew bored and left the room to take a bath. When he returned, </a:t>
            </a:r>
            <a:r>
              <a:rPr lang="en-US" sz="4000" dirty="0" err="1"/>
              <a:t>Sokei</a:t>
            </a:r>
            <a:r>
              <a:rPr lang="en-US" sz="4000" dirty="0"/>
              <a:t> still hadn’t moved. </a:t>
            </a:r>
          </a:p>
        </p:txBody>
      </p:sp>
    </p:spTree>
    <p:extLst>
      <p:ext uri="{BB962C8B-B14F-4D97-AF65-F5344CB8AC3E}">
        <p14:creationId xmlns="" xmlns:p14="http://schemas.microsoft.com/office/powerpoint/2010/main" val="21720585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6141" y="877893"/>
            <a:ext cx="7691719" cy="5280860"/>
          </a:xfrm>
        </p:spPr>
        <p:txBody>
          <a:bodyPr>
            <a:noAutofit/>
          </a:bodyPr>
          <a:lstStyle/>
          <a:p>
            <a:pPr marL="0" indent="0">
              <a:buNone/>
            </a:pPr>
            <a:r>
              <a:rPr lang="en-US" sz="4000" dirty="0"/>
              <a:t>Deciding he’d had enough, </a:t>
            </a:r>
            <a:r>
              <a:rPr lang="en-US" sz="4000" dirty="0" err="1"/>
              <a:t>Ieyasu</a:t>
            </a:r>
            <a:r>
              <a:rPr lang="en-US" sz="4000" dirty="0"/>
              <a:t> ordered the game suspended until the following day, and got up to leave.</a:t>
            </a:r>
          </a:p>
          <a:p>
            <a:pPr marL="0" indent="0">
              <a:buNone/>
            </a:pPr>
            <a:r>
              <a:rPr lang="en-US" sz="4000" dirty="0"/>
              <a:t>“One moment, if you please.” Still staring at the board, </a:t>
            </a:r>
            <a:r>
              <a:rPr lang="en-US" sz="4000" dirty="0" err="1"/>
              <a:t>Sokei</a:t>
            </a:r>
            <a:r>
              <a:rPr lang="en-US" sz="4000" dirty="0"/>
              <a:t> calmly stopped the shogun. </a:t>
            </a:r>
          </a:p>
        </p:txBody>
      </p:sp>
    </p:spTree>
    <p:extLst>
      <p:ext uri="{BB962C8B-B14F-4D97-AF65-F5344CB8AC3E}">
        <p14:creationId xmlns="" xmlns:p14="http://schemas.microsoft.com/office/powerpoint/2010/main" val="30528195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6141" y="809707"/>
            <a:ext cx="7917081" cy="5349046"/>
          </a:xfrm>
        </p:spPr>
        <p:txBody>
          <a:bodyPr>
            <a:noAutofit/>
          </a:bodyPr>
          <a:lstStyle/>
          <a:p>
            <a:pPr marL="0" indent="0">
              <a:buNone/>
            </a:pPr>
            <a:r>
              <a:rPr lang="en-US" sz="4000" dirty="0"/>
              <a:t>Then he reached out and swiftly executed a move of such surpassing brilliance that </a:t>
            </a:r>
            <a:r>
              <a:rPr lang="en-US" sz="4000" dirty="0" err="1"/>
              <a:t>Sansa</a:t>
            </a:r>
            <a:r>
              <a:rPr lang="en-US" sz="4000" dirty="0"/>
              <a:t> could only gnash his teeth, defeated.</a:t>
            </a:r>
          </a:p>
          <a:p>
            <a:pPr marL="0" indent="0">
              <a:buNone/>
            </a:pPr>
            <a:r>
              <a:rPr lang="en-US" sz="4000" dirty="0"/>
              <a:t>“Ruling the country is no different,” said </a:t>
            </a:r>
            <a:r>
              <a:rPr lang="en-US" sz="4000" dirty="0" err="1"/>
              <a:t>Ieyasu</a:t>
            </a:r>
            <a:r>
              <a:rPr lang="en-US" sz="4000" dirty="0"/>
              <a:t>, impressed. </a:t>
            </a:r>
          </a:p>
        </p:txBody>
      </p:sp>
    </p:spTree>
    <p:extLst>
      <p:ext uri="{BB962C8B-B14F-4D97-AF65-F5344CB8AC3E}">
        <p14:creationId xmlns="" xmlns:p14="http://schemas.microsoft.com/office/powerpoint/2010/main" val="26564360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6141" y="826753"/>
            <a:ext cx="7691719" cy="5331999"/>
          </a:xfrm>
        </p:spPr>
        <p:txBody>
          <a:bodyPr>
            <a:noAutofit/>
          </a:bodyPr>
          <a:lstStyle/>
          <a:p>
            <a:pPr marL="0" indent="0">
              <a:buNone/>
            </a:pPr>
            <a:r>
              <a:rPr lang="en-US" sz="4000" dirty="0"/>
              <a:t>“It is wrong to make quick judgments. What counts is persistence and ingenuity. This has been a good lesson for me.” He praised </a:t>
            </a:r>
            <a:r>
              <a:rPr lang="en-US" sz="4000" dirty="0" err="1"/>
              <a:t>Sokei</a:t>
            </a:r>
            <a:r>
              <a:rPr lang="en-US" sz="4000" dirty="0"/>
              <a:t> highly, rewarded him with a generous stipend, and made him head of the </a:t>
            </a:r>
            <a:r>
              <a:rPr lang="en-US" sz="4000" dirty="0" err="1"/>
              <a:t>shogi</a:t>
            </a:r>
            <a:r>
              <a:rPr lang="en-US" sz="4000" dirty="0"/>
              <a:t> office in the </a:t>
            </a:r>
            <a:r>
              <a:rPr lang="en-US" sz="4000" dirty="0" err="1"/>
              <a:t>shogunate</a:t>
            </a:r>
            <a:r>
              <a:rPr lang="en-US" sz="4000" dirty="0"/>
              <a:t>.</a:t>
            </a:r>
          </a:p>
          <a:p>
            <a:endParaRPr lang="en-US" sz="4000" dirty="0"/>
          </a:p>
        </p:txBody>
      </p:sp>
    </p:spTree>
    <p:extLst>
      <p:ext uri="{BB962C8B-B14F-4D97-AF65-F5344CB8AC3E}">
        <p14:creationId xmlns="" xmlns:p14="http://schemas.microsoft.com/office/powerpoint/2010/main" val="23780442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dward_Henry_Harriman.jp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75050" y="375021"/>
            <a:ext cx="3692325" cy="4846175"/>
          </a:xfrm>
          <a:prstGeom prst="rect">
            <a:avLst/>
          </a:prstGeom>
        </p:spPr>
      </p:pic>
      <p:sp>
        <p:nvSpPr>
          <p:cNvPr id="7" name="Content Placeholder 2"/>
          <p:cNvSpPr txBox="1">
            <a:spLocks/>
          </p:cNvSpPr>
          <p:nvPr/>
        </p:nvSpPr>
        <p:spPr>
          <a:xfrm>
            <a:off x="4261944" y="451731"/>
            <a:ext cx="4746775" cy="5957733"/>
          </a:xfrm>
          <a:prstGeom prst="rect">
            <a:avLst/>
          </a:prstGeom>
        </p:spPr>
        <p:txBody>
          <a:bodyPr vert="horz" lIns="91440" tIns="45720" rIns="91440" bIns="45720" rtlCol="0">
            <a:normAutofit/>
          </a:bodyPr>
          <a:lstStyle>
            <a:lvl1pPr marL="457200" indent="-457200" algn="l" defTabSz="914400" rtl="0" eaLnBrk="1" latinLnBrk="0" hangingPunct="1">
              <a:spcBef>
                <a:spcPts val="2400"/>
              </a:spcBef>
              <a:buSzPct val="90000"/>
              <a:buFont typeface="Wingdings" pitchFamily="2" charset="2"/>
              <a:buChar char="v"/>
              <a:defRPr sz="2400" kern="1200">
                <a:solidFill>
                  <a:schemeClr val="tx1">
                    <a:lumMod val="75000"/>
                    <a:lumOff val="25000"/>
                  </a:schemeClr>
                </a:solidFill>
                <a:latin typeface="+mn-lt"/>
                <a:ea typeface="+mn-ea"/>
                <a:cs typeface="+mn-cs"/>
              </a:defRPr>
            </a:lvl1pPr>
            <a:lvl2pPr marL="914400" indent="-457200" algn="l" defTabSz="914400" rtl="0" eaLnBrk="1" latinLnBrk="0" hangingPunct="1">
              <a:spcBef>
                <a:spcPts val="1200"/>
              </a:spcBef>
              <a:buClr>
                <a:schemeClr val="bg1">
                  <a:lumMod val="65000"/>
                </a:schemeClr>
              </a:buClr>
              <a:buSzPct val="90000"/>
              <a:buFont typeface="Wingdings" pitchFamily="2" charset="2"/>
              <a:buChar char="v"/>
              <a:defRPr sz="2200" kern="1200">
                <a:solidFill>
                  <a:schemeClr val="tx1">
                    <a:lumMod val="75000"/>
                    <a:lumOff val="25000"/>
                  </a:schemeClr>
                </a:solidFill>
                <a:latin typeface="+mn-lt"/>
                <a:ea typeface="+mn-ea"/>
                <a:cs typeface="+mn-cs"/>
              </a:defRPr>
            </a:lvl2pPr>
            <a:lvl3pPr marL="1263650" indent="-349250" algn="l" defTabSz="914400" rtl="0" eaLnBrk="1" latinLnBrk="0" hangingPunct="1">
              <a:spcBef>
                <a:spcPts val="1200"/>
              </a:spcBef>
              <a:buSzPct val="90000"/>
              <a:buFont typeface="Wingdings" pitchFamily="2" charset="2"/>
              <a:buChar char="v"/>
              <a:defRPr sz="2000" kern="1200">
                <a:solidFill>
                  <a:schemeClr val="tx1">
                    <a:lumMod val="75000"/>
                    <a:lumOff val="25000"/>
                  </a:schemeClr>
                </a:solidFill>
                <a:latin typeface="+mn-lt"/>
                <a:ea typeface="+mn-ea"/>
                <a:cs typeface="+mn-cs"/>
              </a:defRPr>
            </a:lvl3pPr>
            <a:lvl4pPr marL="1600200" indent="-336550" algn="l" defTabSz="914400" rtl="0" eaLnBrk="1" latinLnBrk="0" hangingPunct="1">
              <a:spcBef>
                <a:spcPts val="1200"/>
              </a:spcBef>
              <a:buClr>
                <a:schemeClr val="bg1">
                  <a:lumMod val="65000"/>
                </a:schemeClr>
              </a:buClr>
              <a:buSzPct val="90000"/>
              <a:buFont typeface="Wingdings" pitchFamily="2" charset="2"/>
              <a:buChar char="v"/>
              <a:defRPr sz="1800" kern="1200">
                <a:solidFill>
                  <a:schemeClr val="tx1">
                    <a:lumMod val="75000"/>
                    <a:lumOff val="25000"/>
                  </a:schemeClr>
                </a:solidFill>
                <a:latin typeface="+mn-lt"/>
                <a:ea typeface="+mn-ea"/>
                <a:cs typeface="+mn-cs"/>
              </a:defRPr>
            </a:lvl4pPr>
            <a:lvl5pPr marL="1946275" indent="-346075" algn="l" defTabSz="914400" rtl="0" eaLnBrk="1" latinLnBrk="0" hangingPunct="1">
              <a:spcBef>
                <a:spcPts val="1200"/>
              </a:spcBef>
              <a:buSzPct val="90000"/>
              <a:buFont typeface="Wingdings" pitchFamily="2" charset="2"/>
              <a:buChar char="v"/>
              <a:defRPr sz="1800" kern="1200">
                <a:solidFill>
                  <a:schemeClr val="tx1">
                    <a:lumMod val="75000"/>
                    <a:lumOff val="25000"/>
                  </a:schemeClr>
                </a:solidFill>
                <a:latin typeface="+mn-lt"/>
                <a:ea typeface="+mn-ea"/>
                <a:cs typeface="+mn-cs"/>
              </a:defRPr>
            </a:lvl5pPr>
            <a:lvl6pPr marL="229076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6pPr>
            <a:lvl7pPr marL="2625725" indent="-344488" algn="l" defTabSz="914400" rtl="0" eaLnBrk="1" latinLnBrk="0" hangingPunct="1">
              <a:spcBef>
                <a:spcPct val="20000"/>
              </a:spcBef>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7pPr>
            <a:lvl8pPr marL="297021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8pPr>
            <a:lvl9pPr marL="3313113" indent="-344488" algn="l" defTabSz="914400" rtl="0" eaLnBrk="1" latinLnBrk="0" hangingPunct="1">
              <a:spcBef>
                <a:spcPct val="20000"/>
              </a:spcBef>
              <a:buSzPct val="90000"/>
              <a:buFont typeface="Wingdings" pitchFamily="2" charset="2"/>
              <a:buChar char="v"/>
              <a:defRPr lang="en-US" sz="1800" kern="1200" dirty="0">
                <a:solidFill>
                  <a:schemeClr val="tx1">
                    <a:lumMod val="75000"/>
                    <a:lumOff val="25000"/>
                  </a:schemeClr>
                </a:solidFill>
                <a:latin typeface="+mn-lt"/>
                <a:ea typeface="+mn-ea"/>
                <a:cs typeface="+mn-cs"/>
              </a:defRPr>
            </a:lvl9pPr>
          </a:lstStyle>
          <a:p>
            <a:pPr marL="0" indent="0">
              <a:buNone/>
            </a:pPr>
            <a:r>
              <a:rPr lang="en-US" sz="4000" dirty="0"/>
              <a:t>U.S. railroad magnate E. H. Harriman </a:t>
            </a:r>
            <a:r>
              <a:rPr lang="en-US" dirty="0"/>
              <a:t>(1848–1909)</a:t>
            </a:r>
            <a:r>
              <a:rPr lang="en-US" sz="4000" dirty="0"/>
              <a:t> once lamented, </a:t>
            </a:r>
            <a:endParaRPr lang="en-US" sz="4000" b="1" dirty="0" smtClean="0"/>
          </a:p>
          <a:p>
            <a:pPr marL="0" indent="0">
              <a:buFont typeface="Wingdings" pitchFamily="2" charset="2"/>
              <a:buNone/>
            </a:pPr>
            <a:r>
              <a:rPr lang="en-US" sz="4000" b="1" dirty="0" smtClean="0"/>
              <a:t>“Much good work is lost for the lack of a little more.” </a:t>
            </a:r>
          </a:p>
        </p:txBody>
      </p:sp>
      <p:sp>
        <p:nvSpPr>
          <p:cNvPr id="9" name="Rectangle 8"/>
          <p:cNvSpPr/>
          <p:nvPr/>
        </p:nvSpPr>
        <p:spPr>
          <a:xfrm>
            <a:off x="359601" y="5419370"/>
            <a:ext cx="3629578" cy="677108"/>
          </a:xfrm>
          <a:prstGeom prst="rect">
            <a:avLst/>
          </a:prstGeom>
        </p:spPr>
        <p:txBody>
          <a:bodyPr wrap="square">
            <a:spAutoFit/>
          </a:bodyPr>
          <a:lstStyle/>
          <a:p>
            <a:r>
              <a:rPr lang="en-US" sz="2000" dirty="0"/>
              <a:t>E. H. Harriman </a:t>
            </a:r>
            <a:r>
              <a:rPr lang="en-US" sz="1600" dirty="0"/>
              <a:t>(1848–1909)</a:t>
            </a:r>
            <a:r>
              <a:rPr lang="en-US" sz="2000" dirty="0"/>
              <a:t>, an </a:t>
            </a:r>
            <a:r>
              <a:rPr lang="en-US" dirty="0"/>
              <a:t>American railroad executive</a:t>
            </a:r>
          </a:p>
        </p:txBody>
      </p:sp>
    </p:spTree>
    <p:extLst>
      <p:ext uri="{BB962C8B-B14F-4D97-AF65-F5344CB8AC3E}">
        <p14:creationId xmlns="" xmlns:p14="http://schemas.microsoft.com/office/powerpoint/2010/main" val="13872078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6141" y="1005741"/>
            <a:ext cx="7691719" cy="5153011"/>
          </a:xfrm>
        </p:spPr>
        <p:txBody>
          <a:bodyPr>
            <a:normAutofit lnSpcReduction="10000"/>
          </a:bodyPr>
          <a:lstStyle/>
          <a:p>
            <a:pPr marL="0" indent="0">
              <a:buNone/>
            </a:pPr>
            <a:r>
              <a:rPr lang="en-US" sz="4800" b="1" dirty="0"/>
              <a:t>A lump of coal is transformed into a sparkling diamond only by standing up to the pressure of the earth for tens of thousands of years.</a:t>
            </a:r>
            <a:r>
              <a:rPr lang="en-US" sz="4800" dirty="0"/>
              <a:t> </a:t>
            </a:r>
          </a:p>
        </p:txBody>
      </p:sp>
    </p:spTree>
    <p:extLst>
      <p:ext uri="{BB962C8B-B14F-4D97-AF65-F5344CB8AC3E}">
        <p14:creationId xmlns="" xmlns:p14="http://schemas.microsoft.com/office/powerpoint/2010/main" val="13622479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4400" b="1" dirty="0"/>
              <a:t>In any endeavor, years of ingenuity, determination, and patience are essential to achieve glory.</a:t>
            </a:r>
            <a:r>
              <a:rPr lang="en-US" sz="4400" dirty="0"/>
              <a:t> </a:t>
            </a:r>
          </a:p>
        </p:txBody>
      </p:sp>
    </p:spTree>
    <p:extLst>
      <p:ext uri="{BB962C8B-B14F-4D97-AF65-F5344CB8AC3E}">
        <p14:creationId xmlns="" xmlns:p14="http://schemas.microsoft.com/office/powerpoint/2010/main" val="38237841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Six </a:t>
            </a:r>
            <a:r>
              <a:rPr lang="en-US" dirty="0" err="1" smtClean="0"/>
              <a:t>Paramitas</a:t>
            </a:r>
            <a:endParaRPr lang="en-US" dirty="0"/>
          </a:p>
        </p:txBody>
      </p:sp>
      <p:sp>
        <p:nvSpPr>
          <p:cNvPr id="3" name="Content Placeholder 2"/>
          <p:cNvSpPr>
            <a:spLocks noGrp="1"/>
          </p:cNvSpPr>
          <p:nvPr>
            <p:ph idx="1"/>
          </p:nvPr>
        </p:nvSpPr>
        <p:spPr>
          <a:xfrm>
            <a:off x="726141" y="1586753"/>
            <a:ext cx="7691719" cy="5086932"/>
          </a:xfrm>
        </p:spPr>
        <p:txBody>
          <a:bodyPr>
            <a:noAutofit/>
          </a:bodyPr>
          <a:lstStyle/>
          <a:p>
            <a:r>
              <a:rPr lang="en-US" sz="3600" dirty="0" smtClean="0"/>
              <a:t>Generosity</a:t>
            </a:r>
          </a:p>
          <a:p>
            <a:r>
              <a:rPr lang="en-US" sz="3600" dirty="0" smtClean="0"/>
              <a:t>Patience</a:t>
            </a:r>
          </a:p>
          <a:p>
            <a:r>
              <a:rPr lang="en-US" sz="3600" dirty="0" smtClean="0"/>
              <a:t>Keeping Promise</a:t>
            </a:r>
          </a:p>
          <a:p>
            <a:r>
              <a:rPr lang="en-US" sz="3600" dirty="0" smtClean="0"/>
              <a:t>Diligence</a:t>
            </a:r>
          </a:p>
          <a:p>
            <a:r>
              <a:rPr lang="en-US" sz="3600" dirty="0" smtClean="0"/>
              <a:t>Self-Reflection</a:t>
            </a:r>
          </a:p>
          <a:p>
            <a:r>
              <a:rPr lang="en-US" sz="3600" dirty="0" smtClean="0"/>
              <a:t>Self-Improvement</a:t>
            </a:r>
            <a:endParaRPr lang="en-US" sz="3600" dirty="0"/>
          </a:p>
        </p:txBody>
      </p:sp>
    </p:spTree>
    <p:extLst>
      <p:ext uri="{BB962C8B-B14F-4D97-AF65-F5344CB8AC3E}">
        <p14:creationId xmlns="" xmlns:p14="http://schemas.microsoft.com/office/powerpoint/2010/main" val="1277447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10,000 hours rule</a:t>
            </a:r>
            <a:endParaRPr lang="en-US" dirty="0"/>
          </a:p>
        </p:txBody>
      </p:sp>
      <p:pic>
        <p:nvPicPr>
          <p:cNvPr id="4" name="Malcolm Gladwell.mp4">
            <a:hlinkClick r:id="" action="ppaction://media"/>
          </p:cNvPr>
          <p:cNvPicPr>
            <a:picLocks noGrp="1" noChangeAspect="1"/>
          </p:cNvPicPr>
          <p:nvPr>
            <p:ph idx="1"/>
            <a:videoFile r:link="rId1"/>
            <p:extLst>
              <p:ext uri="{DAA4B4D4-6D71-4841-9C94-3DE7FCFB9230}">
                <p14:media xmlns="" xmlns:p14="http://schemas.microsoft.com/office/powerpoint/2010/main" r:embed="rId3"/>
              </p:ext>
            </p:extLst>
          </p:nvPr>
        </p:nvPicPr>
        <p:blipFill>
          <a:blip r:embed="rId4"/>
          <a:stretch>
            <a:fillRect/>
          </a:stretch>
        </p:blipFill>
        <p:spPr>
          <a:xfrm>
            <a:off x="1524000" y="1587500"/>
            <a:ext cx="6096000" cy="4572000"/>
          </a:xfrm>
        </p:spPr>
      </p:pic>
    </p:spTree>
    <p:extLst>
      <p:ext uri="{BB962C8B-B14F-4D97-AF65-F5344CB8AC3E}">
        <p14:creationId xmlns="" xmlns:p14="http://schemas.microsoft.com/office/powerpoint/2010/main" val="27099174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9334" y="93756"/>
            <a:ext cx="8890415" cy="6656638"/>
          </a:xfrm>
        </p:spPr>
        <p:txBody>
          <a:bodyPr>
            <a:noAutofit/>
          </a:bodyPr>
          <a:lstStyle/>
          <a:p>
            <a:pPr marL="0" indent="0">
              <a:buNone/>
            </a:pPr>
            <a:r>
              <a:rPr lang="en-US" sz="3200" dirty="0"/>
              <a:t>In the book Outliers, author </a:t>
            </a:r>
            <a:r>
              <a:rPr lang="en-US" sz="3200" b="1" dirty="0"/>
              <a:t>Malcolm </a:t>
            </a:r>
            <a:r>
              <a:rPr lang="en-US" sz="3200" b="1" dirty="0" err="1"/>
              <a:t>Gladwell</a:t>
            </a:r>
            <a:r>
              <a:rPr lang="en-US" sz="3200" dirty="0"/>
              <a:t> says that it takes roughly </a:t>
            </a:r>
            <a:r>
              <a:rPr lang="en-US" sz="3200" b="1" dirty="0"/>
              <a:t>ten thousand hours of practice</a:t>
            </a:r>
            <a:r>
              <a:rPr lang="en-US" sz="3200" dirty="0"/>
              <a:t> to achieve mastery in a field. How does </a:t>
            </a:r>
            <a:r>
              <a:rPr lang="en-US" sz="3200" dirty="0" err="1"/>
              <a:t>Gladwell</a:t>
            </a:r>
            <a:r>
              <a:rPr lang="en-US" sz="3200" dirty="0"/>
              <a:t> arrive at this conclusion? </a:t>
            </a:r>
            <a:r>
              <a:rPr lang="en-US" sz="3200" dirty="0" smtClean="0"/>
              <a:t>He </a:t>
            </a:r>
            <a:r>
              <a:rPr lang="en-US" sz="3200" dirty="0"/>
              <a:t>studied the lives of extremely successful people to find out how they achieved success.</a:t>
            </a:r>
          </a:p>
          <a:p>
            <a:pPr marL="0" indent="0">
              <a:buNone/>
            </a:pPr>
            <a:r>
              <a:rPr lang="en-US" sz="3200" dirty="0"/>
              <a:t>In the early 1990s, a team of psychologists in Berlin, Germany studied violin students. Specifically, they studied their practice habits in childhood, adolescence, and adulthood. All of the subjects were asked this question: “Over the course of your entire career, ever since you first picked up the violin, </a:t>
            </a:r>
          </a:p>
        </p:txBody>
      </p:sp>
    </p:spTree>
    <p:extLst>
      <p:ext uri="{BB962C8B-B14F-4D97-AF65-F5344CB8AC3E}">
        <p14:creationId xmlns="" xmlns:p14="http://schemas.microsoft.com/office/powerpoint/2010/main" val="33389265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8669" y="119325"/>
            <a:ext cx="8745508" cy="6039427"/>
          </a:xfrm>
        </p:spPr>
        <p:txBody>
          <a:bodyPr>
            <a:noAutofit/>
          </a:bodyPr>
          <a:lstStyle/>
          <a:p>
            <a:pPr marL="0" indent="0">
              <a:buNone/>
            </a:pPr>
            <a:r>
              <a:rPr lang="en-US" sz="3200" dirty="0"/>
              <a:t>how many hours have you practiced?”</a:t>
            </a:r>
          </a:p>
          <a:p>
            <a:pPr marL="0" indent="0">
              <a:buNone/>
            </a:pPr>
            <a:r>
              <a:rPr lang="en-US" sz="3200" dirty="0"/>
              <a:t>All of the violinists had begun playing at roughly five years of age with similar practice times. However, at age eight, practice times began to diverge. By age twenty, the elite performers averaged more than 10,000 hours of practice each, while the less able performers had only 4,000 hours of practice.</a:t>
            </a:r>
          </a:p>
          <a:p>
            <a:pPr marL="0" indent="0">
              <a:buNone/>
            </a:pPr>
            <a:r>
              <a:rPr lang="en-US" sz="3200" dirty="0"/>
              <a:t>The elite had more than double the practice hours of the less capable performers.</a:t>
            </a:r>
          </a:p>
          <a:p>
            <a:pPr marL="0" indent="0">
              <a:buNone/>
            </a:pPr>
            <a:endParaRPr lang="en-US" sz="3200" dirty="0"/>
          </a:p>
        </p:txBody>
      </p:sp>
    </p:spTree>
    <p:extLst>
      <p:ext uri="{BB962C8B-B14F-4D97-AF65-F5344CB8AC3E}">
        <p14:creationId xmlns="" xmlns:p14="http://schemas.microsoft.com/office/powerpoint/2010/main" val="7221275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7527" y="656288"/>
            <a:ext cx="8779602" cy="5502464"/>
          </a:xfrm>
        </p:spPr>
        <p:txBody>
          <a:bodyPr>
            <a:noAutofit/>
          </a:bodyPr>
          <a:lstStyle/>
          <a:p>
            <a:pPr marL="0" indent="0">
              <a:buNone/>
            </a:pPr>
            <a:r>
              <a:rPr lang="en-US" sz="3200" dirty="0"/>
              <a:t>One fascinating point of the study: No “naturally gifted” performers emerged. If natural talent had played a role, we would expect some of the “naturals” to float to the top of the elite level with fewer practice hours than everyone else. But the data showed otherwise. The psychologists found a direct statistical relationship between hours of practice and achievement. No shortcuts. No naturals.</a:t>
            </a:r>
          </a:p>
          <a:p>
            <a:endParaRPr lang="en-US" sz="3200" dirty="0"/>
          </a:p>
        </p:txBody>
      </p:sp>
    </p:spTree>
    <p:extLst>
      <p:ext uri="{BB962C8B-B14F-4D97-AF65-F5344CB8AC3E}">
        <p14:creationId xmlns="" xmlns:p14="http://schemas.microsoft.com/office/powerpoint/2010/main" val="28014730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4573" y="127849"/>
            <a:ext cx="8694365" cy="6030904"/>
          </a:xfrm>
        </p:spPr>
        <p:txBody>
          <a:bodyPr>
            <a:noAutofit/>
          </a:bodyPr>
          <a:lstStyle/>
          <a:p>
            <a:pPr marL="0" indent="0">
              <a:buNone/>
            </a:pPr>
            <a:r>
              <a:rPr lang="en-US" sz="3200" dirty="0"/>
              <a:t>You already know how Microsoft was founded. </a:t>
            </a:r>
            <a:r>
              <a:rPr lang="en-US" sz="3200" b="1" dirty="0"/>
              <a:t>Bill Gates and Paul Allen</a:t>
            </a:r>
            <a:r>
              <a:rPr lang="en-US" sz="3200" dirty="0"/>
              <a:t> dropped out of college to form the company in 1975. It’s that simple: Drop out of college, start a company, and become a billionaire, right? Wrong.</a:t>
            </a:r>
          </a:p>
          <a:p>
            <a:pPr marL="0" indent="0">
              <a:buNone/>
            </a:pPr>
            <a:r>
              <a:rPr lang="en-US" sz="3200" dirty="0"/>
              <a:t>Further study reveals that Gates and Allen had thousands of hours of programming practice prior to founding Microsoft. First, the two co-founders met at Lakeside, an elite private school in the Seattle area. The school raised three thousand dollars to purchase a computer terminal for the school’s computer club in 1968. </a:t>
            </a:r>
          </a:p>
        </p:txBody>
      </p:sp>
    </p:spTree>
    <p:extLst>
      <p:ext uri="{BB962C8B-B14F-4D97-AF65-F5344CB8AC3E}">
        <p14:creationId xmlns="" xmlns:p14="http://schemas.microsoft.com/office/powerpoint/2010/main" val="4172371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1621" y="451731"/>
            <a:ext cx="8702889" cy="5707021"/>
          </a:xfrm>
        </p:spPr>
        <p:txBody>
          <a:bodyPr>
            <a:noAutofit/>
          </a:bodyPr>
          <a:lstStyle/>
          <a:p>
            <a:pPr marL="0" indent="0">
              <a:buNone/>
            </a:pPr>
            <a:r>
              <a:rPr lang="en-US" sz="3200" dirty="0"/>
              <a:t>Gates had access to </a:t>
            </a:r>
            <a:r>
              <a:rPr lang="en-US" sz="3200" dirty="0" smtClean="0"/>
              <a:t>the </a:t>
            </a:r>
            <a:r>
              <a:rPr lang="en-US" sz="3200" dirty="0"/>
              <a:t>terminal in eighth grade. Gates and Allen quickly became addicted to programming.</a:t>
            </a:r>
          </a:p>
          <a:p>
            <a:pPr marL="0" indent="0">
              <a:buNone/>
            </a:pPr>
            <a:r>
              <a:rPr lang="en-US" sz="3200" dirty="0"/>
              <a:t>The Gates family lived near the University of Washington. As a teenager, Gates fed his programming addiction by sneaking out of his parents’ home after bedtime to use the University’s computer. Gates and Allen acquired </a:t>
            </a:r>
            <a:r>
              <a:rPr lang="en-US" sz="3200" dirty="0">
                <a:solidFill>
                  <a:srgbClr val="FF0000"/>
                </a:solidFill>
              </a:rPr>
              <a:t>their 10,000 hours</a:t>
            </a:r>
            <a:r>
              <a:rPr lang="en-US" sz="3200" dirty="0"/>
              <a:t> through this and other clever teenage schemes. When the time came to launch Microsoft in 1975, the two were ready.</a:t>
            </a:r>
          </a:p>
        </p:txBody>
      </p:sp>
    </p:spTree>
    <p:extLst>
      <p:ext uri="{BB962C8B-B14F-4D97-AF65-F5344CB8AC3E}">
        <p14:creationId xmlns="" xmlns:p14="http://schemas.microsoft.com/office/powerpoint/2010/main" val="29613296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3366FF"/>
                </a:solidFill>
              </a:rPr>
              <a:t>The Beatles</a:t>
            </a:r>
            <a:endParaRPr lang="en-US" dirty="0">
              <a:solidFill>
                <a:srgbClr val="3366FF"/>
              </a:solidFill>
            </a:endParaRPr>
          </a:p>
        </p:txBody>
      </p:sp>
      <p:sp>
        <p:nvSpPr>
          <p:cNvPr id="3" name="Content Placeholder 2"/>
          <p:cNvSpPr>
            <a:spLocks noGrp="1"/>
          </p:cNvSpPr>
          <p:nvPr>
            <p:ph idx="1"/>
          </p:nvPr>
        </p:nvSpPr>
        <p:spPr/>
        <p:txBody>
          <a:bodyPr>
            <a:normAutofit lnSpcReduction="10000"/>
          </a:bodyPr>
          <a:lstStyle/>
          <a:p>
            <a:pPr marL="0" indent="0">
              <a:buNone/>
            </a:pPr>
            <a:r>
              <a:rPr lang="en-US" sz="3200" dirty="0"/>
              <a:t>In 1960, while they were still an unknown high school rock band, </a:t>
            </a:r>
            <a:r>
              <a:rPr lang="en-US" sz="3200" b="1" dirty="0"/>
              <a:t>the Beatles</a:t>
            </a:r>
            <a:r>
              <a:rPr lang="en-US" sz="3200" dirty="0"/>
              <a:t> went to Hamburg, Germany to play in the local clubs. The group was underpaid. The acoustics were terrible. The audiences were unappreciative. So what did the Beatles get out of the Hamburg experience? Hours of playing time. </a:t>
            </a:r>
            <a:r>
              <a:rPr lang="en-US" sz="3200" dirty="0">
                <a:solidFill>
                  <a:srgbClr val="FF0000"/>
                </a:solidFill>
              </a:rPr>
              <a:t>Non-stop hours of playing time</a:t>
            </a:r>
            <a:r>
              <a:rPr lang="en-US" sz="3200" dirty="0"/>
              <a:t> that forced them to get better.</a:t>
            </a:r>
          </a:p>
          <a:p>
            <a:endParaRPr lang="en-US" sz="3200" dirty="0"/>
          </a:p>
        </p:txBody>
      </p:sp>
    </p:spTree>
    <p:extLst>
      <p:ext uri="{BB962C8B-B14F-4D97-AF65-F5344CB8AC3E}">
        <p14:creationId xmlns="" xmlns:p14="http://schemas.microsoft.com/office/powerpoint/2010/main" val="12356256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sz="3200" dirty="0"/>
              <a:t>As the Beatles grew in skill, audiences demanded more performances – more playing time. By 1962 they were playing </a:t>
            </a:r>
            <a:r>
              <a:rPr lang="en-US" sz="3200" b="1" dirty="0">
                <a:solidFill>
                  <a:srgbClr val="FF0000"/>
                </a:solidFill>
              </a:rPr>
              <a:t>eight hours per night</a:t>
            </a:r>
            <a:r>
              <a:rPr lang="en-US" sz="3200" dirty="0"/>
              <a:t>, seven nights per week. By 1964, the year they burst on the international scene, the Beatles had played </a:t>
            </a:r>
            <a:r>
              <a:rPr lang="en-US" sz="3200" b="1" dirty="0">
                <a:solidFill>
                  <a:srgbClr val="FF0000"/>
                </a:solidFill>
              </a:rPr>
              <a:t>over 1,200 concerts</a:t>
            </a:r>
            <a:r>
              <a:rPr lang="en-US" sz="3200" dirty="0">
                <a:solidFill>
                  <a:srgbClr val="FF0000"/>
                </a:solidFill>
              </a:rPr>
              <a:t> </a:t>
            </a:r>
            <a:r>
              <a:rPr lang="en-US" sz="3200" dirty="0"/>
              <a:t>together. By way of comparison, most bands today don’t play 1,200 times in their entire career</a:t>
            </a:r>
            <a:r>
              <a:rPr lang="en-US" sz="3200" dirty="0" smtClean="0"/>
              <a:t>.</a:t>
            </a:r>
            <a:endParaRPr lang="en-US" sz="3200" dirty="0"/>
          </a:p>
        </p:txBody>
      </p:sp>
    </p:spTree>
    <p:extLst>
      <p:ext uri="{BB962C8B-B14F-4D97-AF65-F5344CB8AC3E}">
        <p14:creationId xmlns="" xmlns:p14="http://schemas.microsoft.com/office/powerpoint/2010/main" val="10458640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6141" y="673335"/>
            <a:ext cx="7691719" cy="5485417"/>
          </a:xfrm>
        </p:spPr>
        <p:txBody>
          <a:bodyPr>
            <a:normAutofit/>
          </a:bodyPr>
          <a:lstStyle/>
          <a:p>
            <a:pPr marL="0" indent="0">
              <a:buNone/>
            </a:pPr>
            <a:r>
              <a:rPr lang="en-US" sz="3200" dirty="0"/>
              <a:t>The elite don’t just work harder than everybody else. At some point </a:t>
            </a:r>
            <a:r>
              <a:rPr lang="en-US" sz="3200" b="1" dirty="0">
                <a:solidFill>
                  <a:srgbClr val="FF0000"/>
                </a:solidFill>
              </a:rPr>
              <a:t>the elites fall in love with practice</a:t>
            </a:r>
            <a:r>
              <a:rPr lang="en-US" sz="3200" b="1" dirty="0"/>
              <a:t> </a:t>
            </a:r>
            <a:r>
              <a:rPr lang="en-US" sz="3200" dirty="0"/>
              <a:t>to the point where they want to do little else. The elite software developer is the programmer who spends all day pounding code at work, and after leaving work she writes open source software on her own time</a:t>
            </a:r>
            <a:r>
              <a:rPr lang="en-US" sz="3200" dirty="0" smtClean="0"/>
              <a:t>.</a:t>
            </a:r>
            <a:endParaRPr lang="en-US" sz="3200" dirty="0"/>
          </a:p>
        </p:txBody>
      </p:sp>
    </p:spTree>
    <p:extLst>
      <p:ext uri="{BB962C8B-B14F-4D97-AF65-F5344CB8AC3E}">
        <p14:creationId xmlns="" xmlns:p14="http://schemas.microsoft.com/office/powerpoint/2010/main" val="39566997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5529" y="767091"/>
            <a:ext cx="8097693" cy="5391662"/>
          </a:xfrm>
        </p:spPr>
        <p:txBody>
          <a:bodyPr>
            <a:normAutofit/>
          </a:bodyPr>
          <a:lstStyle/>
          <a:p>
            <a:pPr marL="0" indent="0">
              <a:buNone/>
            </a:pPr>
            <a:r>
              <a:rPr lang="en-US" sz="3200" dirty="0"/>
              <a:t>The elite football player is the guy who spends all day on the practice field with his teammates, and after practice he goes home to watch game films. The elite physician listens to medical podcasts in the car during a long commute. The elites are in love with what they do, and at some point it no longer feels like work.</a:t>
            </a:r>
          </a:p>
          <a:p>
            <a:endParaRPr lang="en-US" sz="3200" dirty="0"/>
          </a:p>
        </p:txBody>
      </p:sp>
    </p:spTree>
    <p:extLst>
      <p:ext uri="{BB962C8B-B14F-4D97-AF65-F5344CB8AC3E}">
        <p14:creationId xmlns="" xmlns:p14="http://schemas.microsoft.com/office/powerpoint/2010/main" val="19320919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Our goal</a:t>
            </a:r>
            <a:endParaRPr lang="en-US" sz="4000" dirty="0"/>
          </a:p>
        </p:txBody>
      </p:sp>
      <p:pic>
        <p:nvPicPr>
          <p:cNvPr id="6" name="Content Placeholder 5" descr="縦の線と横の線.pdf"/>
          <p:cNvPicPr>
            <a:picLocks noGrp="1" noChangeAspect="1"/>
          </p:cNvPicPr>
          <p:nvPr>
            <p:ph idx="1"/>
          </p:nvPr>
        </p:nvPicPr>
        <p:blipFill>
          <a:blip r:embed="rId2">
            <a:extLst>
              <a:ext uri="{28A0092B-C50C-407E-A947-70E740481C1C}">
                <a14:useLocalDpi xmlns="" xmlns:a14="http://schemas.microsoft.com/office/drawing/2010/main" val="0"/>
              </a:ext>
            </a:extLst>
          </a:blip>
          <a:srcRect t="4021" b="4021"/>
          <a:stretch>
            <a:fillRect/>
          </a:stretch>
        </p:blipFill>
        <p:spPr/>
      </p:pic>
    </p:spTree>
    <p:extLst>
      <p:ext uri="{BB962C8B-B14F-4D97-AF65-F5344CB8AC3E}">
        <p14:creationId xmlns="" xmlns:p14="http://schemas.microsoft.com/office/powerpoint/2010/main" val="1568993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many years?</a:t>
            </a:r>
            <a:endParaRPr lang="en-US" dirty="0"/>
          </a:p>
        </p:txBody>
      </p:sp>
      <p:sp>
        <p:nvSpPr>
          <p:cNvPr id="3" name="Content Placeholder 2"/>
          <p:cNvSpPr>
            <a:spLocks noGrp="1"/>
          </p:cNvSpPr>
          <p:nvPr>
            <p:ph idx="1"/>
          </p:nvPr>
        </p:nvSpPr>
        <p:spPr>
          <a:xfrm>
            <a:off x="332432" y="5274860"/>
            <a:ext cx="8557982" cy="1260004"/>
          </a:xfrm>
        </p:spPr>
        <p:txBody>
          <a:bodyPr>
            <a:normAutofit/>
          </a:bodyPr>
          <a:lstStyle/>
          <a:p>
            <a:r>
              <a:rPr lang="en-US" sz="3200" dirty="0"/>
              <a:t>6</a:t>
            </a:r>
            <a:r>
              <a:rPr lang="en-US" sz="3200" dirty="0" smtClean="0"/>
              <a:t> </a:t>
            </a:r>
            <a:r>
              <a:rPr lang="en-US" sz="3200" dirty="0"/>
              <a:t>hours </a:t>
            </a:r>
            <a:r>
              <a:rPr lang="en-US" sz="3200" dirty="0" smtClean="0"/>
              <a:t>a day</a:t>
            </a:r>
            <a:r>
              <a:rPr lang="en-US" sz="3200" dirty="0"/>
              <a:t>, </a:t>
            </a:r>
            <a:r>
              <a:rPr lang="en-US" sz="3200" dirty="0" smtClean="0"/>
              <a:t>it takes 4 years and 7 months. </a:t>
            </a:r>
            <a:endParaRPr lang="en-US" sz="3200" dirty="0"/>
          </a:p>
        </p:txBody>
      </p:sp>
      <p:sp>
        <p:nvSpPr>
          <p:cNvPr id="4" name="Content Placeholder 2"/>
          <p:cNvSpPr txBox="1">
            <a:spLocks/>
          </p:cNvSpPr>
          <p:nvPr/>
        </p:nvSpPr>
        <p:spPr>
          <a:xfrm>
            <a:off x="335653" y="1732400"/>
            <a:ext cx="7691719" cy="756382"/>
          </a:xfrm>
          <a:prstGeom prst="rect">
            <a:avLst/>
          </a:prstGeom>
        </p:spPr>
        <p:txBody>
          <a:bodyPr vert="horz" lIns="91440" tIns="45720" rIns="91440" bIns="45720" rtlCol="0">
            <a:normAutofit/>
          </a:bodyPr>
          <a:lstStyle>
            <a:lvl1pPr marL="457200" indent="-457200" algn="l" defTabSz="914400" rtl="0" eaLnBrk="1" latinLnBrk="0" hangingPunct="1">
              <a:spcBef>
                <a:spcPts val="2400"/>
              </a:spcBef>
              <a:buSzPct val="90000"/>
              <a:buFont typeface="Wingdings" pitchFamily="2" charset="2"/>
              <a:buChar char="v"/>
              <a:defRPr sz="2400" kern="1200">
                <a:solidFill>
                  <a:schemeClr val="tx1">
                    <a:lumMod val="75000"/>
                    <a:lumOff val="25000"/>
                  </a:schemeClr>
                </a:solidFill>
                <a:latin typeface="+mn-lt"/>
                <a:ea typeface="+mn-ea"/>
                <a:cs typeface="+mn-cs"/>
              </a:defRPr>
            </a:lvl1pPr>
            <a:lvl2pPr marL="914400" indent="-457200" algn="l" defTabSz="914400" rtl="0" eaLnBrk="1" latinLnBrk="0" hangingPunct="1">
              <a:spcBef>
                <a:spcPts val="1200"/>
              </a:spcBef>
              <a:buClr>
                <a:schemeClr val="bg1">
                  <a:lumMod val="65000"/>
                </a:schemeClr>
              </a:buClr>
              <a:buSzPct val="90000"/>
              <a:buFont typeface="Wingdings" pitchFamily="2" charset="2"/>
              <a:buChar char="v"/>
              <a:defRPr sz="2200" kern="1200">
                <a:solidFill>
                  <a:schemeClr val="tx1">
                    <a:lumMod val="75000"/>
                    <a:lumOff val="25000"/>
                  </a:schemeClr>
                </a:solidFill>
                <a:latin typeface="+mn-lt"/>
                <a:ea typeface="+mn-ea"/>
                <a:cs typeface="+mn-cs"/>
              </a:defRPr>
            </a:lvl2pPr>
            <a:lvl3pPr marL="1263650" indent="-349250" algn="l" defTabSz="914400" rtl="0" eaLnBrk="1" latinLnBrk="0" hangingPunct="1">
              <a:spcBef>
                <a:spcPts val="1200"/>
              </a:spcBef>
              <a:buSzPct val="90000"/>
              <a:buFont typeface="Wingdings" pitchFamily="2" charset="2"/>
              <a:buChar char="v"/>
              <a:defRPr sz="2000" kern="1200">
                <a:solidFill>
                  <a:schemeClr val="tx1">
                    <a:lumMod val="75000"/>
                    <a:lumOff val="25000"/>
                  </a:schemeClr>
                </a:solidFill>
                <a:latin typeface="+mn-lt"/>
                <a:ea typeface="+mn-ea"/>
                <a:cs typeface="+mn-cs"/>
              </a:defRPr>
            </a:lvl3pPr>
            <a:lvl4pPr marL="1600200" indent="-336550" algn="l" defTabSz="914400" rtl="0" eaLnBrk="1" latinLnBrk="0" hangingPunct="1">
              <a:spcBef>
                <a:spcPts val="1200"/>
              </a:spcBef>
              <a:buClr>
                <a:schemeClr val="bg1">
                  <a:lumMod val="65000"/>
                </a:schemeClr>
              </a:buClr>
              <a:buSzPct val="90000"/>
              <a:buFont typeface="Wingdings" pitchFamily="2" charset="2"/>
              <a:buChar char="v"/>
              <a:defRPr sz="1800" kern="1200">
                <a:solidFill>
                  <a:schemeClr val="tx1">
                    <a:lumMod val="75000"/>
                    <a:lumOff val="25000"/>
                  </a:schemeClr>
                </a:solidFill>
                <a:latin typeface="+mn-lt"/>
                <a:ea typeface="+mn-ea"/>
                <a:cs typeface="+mn-cs"/>
              </a:defRPr>
            </a:lvl4pPr>
            <a:lvl5pPr marL="1946275" indent="-346075" algn="l" defTabSz="914400" rtl="0" eaLnBrk="1" latinLnBrk="0" hangingPunct="1">
              <a:spcBef>
                <a:spcPts val="1200"/>
              </a:spcBef>
              <a:buSzPct val="90000"/>
              <a:buFont typeface="Wingdings" pitchFamily="2" charset="2"/>
              <a:buChar char="v"/>
              <a:defRPr sz="1800" kern="1200">
                <a:solidFill>
                  <a:schemeClr val="tx1">
                    <a:lumMod val="75000"/>
                    <a:lumOff val="25000"/>
                  </a:schemeClr>
                </a:solidFill>
                <a:latin typeface="+mn-lt"/>
                <a:ea typeface="+mn-ea"/>
                <a:cs typeface="+mn-cs"/>
              </a:defRPr>
            </a:lvl5pPr>
            <a:lvl6pPr marL="229076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6pPr>
            <a:lvl7pPr marL="2625725" indent="-344488" algn="l" defTabSz="914400" rtl="0" eaLnBrk="1" latinLnBrk="0" hangingPunct="1">
              <a:spcBef>
                <a:spcPct val="20000"/>
              </a:spcBef>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7pPr>
            <a:lvl8pPr marL="297021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8pPr>
            <a:lvl9pPr marL="3313113" indent="-344488" algn="l" defTabSz="914400" rtl="0" eaLnBrk="1" latinLnBrk="0" hangingPunct="1">
              <a:spcBef>
                <a:spcPct val="20000"/>
              </a:spcBef>
              <a:buSzPct val="90000"/>
              <a:buFont typeface="Wingdings" pitchFamily="2" charset="2"/>
              <a:buChar char="v"/>
              <a:defRPr lang="en-US" sz="1800" kern="1200" dirty="0">
                <a:solidFill>
                  <a:schemeClr val="tx1">
                    <a:lumMod val="75000"/>
                    <a:lumOff val="25000"/>
                  </a:schemeClr>
                </a:solidFill>
                <a:latin typeface="+mn-lt"/>
                <a:ea typeface="+mn-ea"/>
                <a:cs typeface="+mn-cs"/>
              </a:defRPr>
            </a:lvl9pPr>
          </a:lstStyle>
          <a:p>
            <a:r>
              <a:rPr lang="en-US" sz="3600" dirty="0" smtClean="0"/>
              <a:t>If we spend…</a:t>
            </a:r>
            <a:endParaRPr lang="en-US" sz="3600" dirty="0"/>
          </a:p>
        </p:txBody>
      </p:sp>
      <p:sp>
        <p:nvSpPr>
          <p:cNvPr id="5" name="Content Placeholder 2"/>
          <p:cNvSpPr txBox="1">
            <a:spLocks/>
          </p:cNvSpPr>
          <p:nvPr/>
        </p:nvSpPr>
        <p:spPr>
          <a:xfrm>
            <a:off x="332432" y="2809672"/>
            <a:ext cx="8557982" cy="1145458"/>
          </a:xfrm>
          <a:prstGeom prst="rect">
            <a:avLst/>
          </a:prstGeom>
        </p:spPr>
        <p:txBody>
          <a:bodyPr vert="horz" lIns="91440" tIns="45720" rIns="91440" bIns="45720" rtlCol="0">
            <a:normAutofit/>
          </a:bodyPr>
          <a:lstStyle>
            <a:lvl1pPr marL="457200" indent="-457200" algn="l" defTabSz="914400" rtl="0" eaLnBrk="1" latinLnBrk="0" hangingPunct="1">
              <a:spcBef>
                <a:spcPts val="2400"/>
              </a:spcBef>
              <a:buSzPct val="90000"/>
              <a:buFont typeface="Wingdings" pitchFamily="2" charset="2"/>
              <a:buChar char="v"/>
              <a:defRPr sz="2400" kern="1200">
                <a:solidFill>
                  <a:schemeClr val="tx1">
                    <a:lumMod val="75000"/>
                    <a:lumOff val="25000"/>
                  </a:schemeClr>
                </a:solidFill>
                <a:latin typeface="+mn-lt"/>
                <a:ea typeface="+mn-ea"/>
                <a:cs typeface="+mn-cs"/>
              </a:defRPr>
            </a:lvl1pPr>
            <a:lvl2pPr marL="914400" indent="-457200" algn="l" defTabSz="914400" rtl="0" eaLnBrk="1" latinLnBrk="0" hangingPunct="1">
              <a:spcBef>
                <a:spcPts val="1200"/>
              </a:spcBef>
              <a:buClr>
                <a:schemeClr val="bg1">
                  <a:lumMod val="65000"/>
                </a:schemeClr>
              </a:buClr>
              <a:buSzPct val="90000"/>
              <a:buFont typeface="Wingdings" pitchFamily="2" charset="2"/>
              <a:buChar char="v"/>
              <a:defRPr sz="2200" kern="1200">
                <a:solidFill>
                  <a:schemeClr val="tx1">
                    <a:lumMod val="75000"/>
                    <a:lumOff val="25000"/>
                  </a:schemeClr>
                </a:solidFill>
                <a:latin typeface="+mn-lt"/>
                <a:ea typeface="+mn-ea"/>
                <a:cs typeface="+mn-cs"/>
              </a:defRPr>
            </a:lvl2pPr>
            <a:lvl3pPr marL="1263650" indent="-349250" algn="l" defTabSz="914400" rtl="0" eaLnBrk="1" latinLnBrk="0" hangingPunct="1">
              <a:spcBef>
                <a:spcPts val="1200"/>
              </a:spcBef>
              <a:buSzPct val="90000"/>
              <a:buFont typeface="Wingdings" pitchFamily="2" charset="2"/>
              <a:buChar char="v"/>
              <a:defRPr sz="2000" kern="1200">
                <a:solidFill>
                  <a:schemeClr val="tx1">
                    <a:lumMod val="75000"/>
                    <a:lumOff val="25000"/>
                  </a:schemeClr>
                </a:solidFill>
                <a:latin typeface="+mn-lt"/>
                <a:ea typeface="+mn-ea"/>
                <a:cs typeface="+mn-cs"/>
              </a:defRPr>
            </a:lvl3pPr>
            <a:lvl4pPr marL="1600200" indent="-336550" algn="l" defTabSz="914400" rtl="0" eaLnBrk="1" latinLnBrk="0" hangingPunct="1">
              <a:spcBef>
                <a:spcPts val="1200"/>
              </a:spcBef>
              <a:buClr>
                <a:schemeClr val="bg1">
                  <a:lumMod val="65000"/>
                </a:schemeClr>
              </a:buClr>
              <a:buSzPct val="90000"/>
              <a:buFont typeface="Wingdings" pitchFamily="2" charset="2"/>
              <a:buChar char="v"/>
              <a:defRPr sz="1800" kern="1200">
                <a:solidFill>
                  <a:schemeClr val="tx1">
                    <a:lumMod val="75000"/>
                    <a:lumOff val="25000"/>
                  </a:schemeClr>
                </a:solidFill>
                <a:latin typeface="+mn-lt"/>
                <a:ea typeface="+mn-ea"/>
                <a:cs typeface="+mn-cs"/>
              </a:defRPr>
            </a:lvl4pPr>
            <a:lvl5pPr marL="1946275" indent="-346075" algn="l" defTabSz="914400" rtl="0" eaLnBrk="1" latinLnBrk="0" hangingPunct="1">
              <a:spcBef>
                <a:spcPts val="1200"/>
              </a:spcBef>
              <a:buSzPct val="90000"/>
              <a:buFont typeface="Wingdings" pitchFamily="2" charset="2"/>
              <a:buChar char="v"/>
              <a:defRPr sz="1800" kern="1200">
                <a:solidFill>
                  <a:schemeClr val="tx1">
                    <a:lumMod val="75000"/>
                    <a:lumOff val="25000"/>
                  </a:schemeClr>
                </a:solidFill>
                <a:latin typeface="+mn-lt"/>
                <a:ea typeface="+mn-ea"/>
                <a:cs typeface="+mn-cs"/>
              </a:defRPr>
            </a:lvl5pPr>
            <a:lvl6pPr marL="229076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6pPr>
            <a:lvl7pPr marL="2625725" indent="-344488" algn="l" defTabSz="914400" rtl="0" eaLnBrk="1" latinLnBrk="0" hangingPunct="1">
              <a:spcBef>
                <a:spcPct val="20000"/>
              </a:spcBef>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7pPr>
            <a:lvl8pPr marL="297021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8pPr>
            <a:lvl9pPr marL="3313113" indent="-344488" algn="l" defTabSz="914400" rtl="0" eaLnBrk="1" latinLnBrk="0" hangingPunct="1">
              <a:spcBef>
                <a:spcPct val="20000"/>
              </a:spcBef>
              <a:buSzPct val="90000"/>
              <a:buFont typeface="Wingdings" pitchFamily="2" charset="2"/>
              <a:buChar char="v"/>
              <a:defRPr lang="en-US" sz="1800" kern="1200" dirty="0">
                <a:solidFill>
                  <a:schemeClr val="tx1">
                    <a:lumMod val="75000"/>
                    <a:lumOff val="25000"/>
                  </a:schemeClr>
                </a:solidFill>
                <a:latin typeface="+mn-lt"/>
                <a:ea typeface="+mn-ea"/>
                <a:cs typeface="+mn-cs"/>
              </a:defRPr>
            </a:lvl9pPr>
          </a:lstStyle>
          <a:p>
            <a:r>
              <a:rPr lang="en-US" sz="3200" dirty="0" smtClean="0"/>
              <a:t>12 hours a day, it takes 2 years and 3 months. </a:t>
            </a:r>
            <a:endParaRPr lang="en-US" sz="3200" dirty="0"/>
          </a:p>
        </p:txBody>
      </p:sp>
      <p:sp>
        <p:nvSpPr>
          <p:cNvPr id="6" name="Content Placeholder 2"/>
          <p:cNvSpPr txBox="1">
            <a:spLocks/>
          </p:cNvSpPr>
          <p:nvPr/>
        </p:nvSpPr>
        <p:spPr>
          <a:xfrm>
            <a:off x="332432" y="3955130"/>
            <a:ext cx="8530219" cy="1260004"/>
          </a:xfrm>
          <a:prstGeom prst="rect">
            <a:avLst/>
          </a:prstGeom>
        </p:spPr>
        <p:txBody>
          <a:bodyPr vert="horz" lIns="91440" tIns="45720" rIns="91440" bIns="45720" rtlCol="0">
            <a:normAutofit/>
          </a:bodyPr>
          <a:lstStyle>
            <a:lvl1pPr marL="457200" indent="-457200" algn="l" defTabSz="914400" rtl="0" eaLnBrk="1" latinLnBrk="0" hangingPunct="1">
              <a:spcBef>
                <a:spcPts val="2400"/>
              </a:spcBef>
              <a:buSzPct val="90000"/>
              <a:buFont typeface="Wingdings" pitchFamily="2" charset="2"/>
              <a:buChar char="v"/>
              <a:defRPr sz="2400" kern="1200">
                <a:solidFill>
                  <a:schemeClr val="tx1">
                    <a:lumMod val="75000"/>
                    <a:lumOff val="25000"/>
                  </a:schemeClr>
                </a:solidFill>
                <a:latin typeface="+mn-lt"/>
                <a:ea typeface="+mn-ea"/>
                <a:cs typeface="+mn-cs"/>
              </a:defRPr>
            </a:lvl1pPr>
            <a:lvl2pPr marL="914400" indent="-457200" algn="l" defTabSz="914400" rtl="0" eaLnBrk="1" latinLnBrk="0" hangingPunct="1">
              <a:spcBef>
                <a:spcPts val="1200"/>
              </a:spcBef>
              <a:buClr>
                <a:schemeClr val="bg1">
                  <a:lumMod val="65000"/>
                </a:schemeClr>
              </a:buClr>
              <a:buSzPct val="90000"/>
              <a:buFont typeface="Wingdings" pitchFamily="2" charset="2"/>
              <a:buChar char="v"/>
              <a:defRPr sz="2200" kern="1200">
                <a:solidFill>
                  <a:schemeClr val="tx1">
                    <a:lumMod val="75000"/>
                    <a:lumOff val="25000"/>
                  </a:schemeClr>
                </a:solidFill>
                <a:latin typeface="+mn-lt"/>
                <a:ea typeface="+mn-ea"/>
                <a:cs typeface="+mn-cs"/>
              </a:defRPr>
            </a:lvl2pPr>
            <a:lvl3pPr marL="1263650" indent="-349250" algn="l" defTabSz="914400" rtl="0" eaLnBrk="1" latinLnBrk="0" hangingPunct="1">
              <a:spcBef>
                <a:spcPts val="1200"/>
              </a:spcBef>
              <a:buSzPct val="90000"/>
              <a:buFont typeface="Wingdings" pitchFamily="2" charset="2"/>
              <a:buChar char="v"/>
              <a:defRPr sz="2000" kern="1200">
                <a:solidFill>
                  <a:schemeClr val="tx1">
                    <a:lumMod val="75000"/>
                    <a:lumOff val="25000"/>
                  </a:schemeClr>
                </a:solidFill>
                <a:latin typeface="+mn-lt"/>
                <a:ea typeface="+mn-ea"/>
                <a:cs typeface="+mn-cs"/>
              </a:defRPr>
            </a:lvl3pPr>
            <a:lvl4pPr marL="1600200" indent="-336550" algn="l" defTabSz="914400" rtl="0" eaLnBrk="1" latinLnBrk="0" hangingPunct="1">
              <a:spcBef>
                <a:spcPts val="1200"/>
              </a:spcBef>
              <a:buClr>
                <a:schemeClr val="bg1">
                  <a:lumMod val="65000"/>
                </a:schemeClr>
              </a:buClr>
              <a:buSzPct val="90000"/>
              <a:buFont typeface="Wingdings" pitchFamily="2" charset="2"/>
              <a:buChar char="v"/>
              <a:defRPr sz="1800" kern="1200">
                <a:solidFill>
                  <a:schemeClr val="tx1">
                    <a:lumMod val="75000"/>
                    <a:lumOff val="25000"/>
                  </a:schemeClr>
                </a:solidFill>
                <a:latin typeface="+mn-lt"/>
                <a:ea typeface="+mn-ea"/>
                <a:cs typeface="+mn-cs"/>
              </a:defRPr>
            </a:lvl4pPr>
            <a:lvl5pPr marL="1946275" indent="-346075" algn="l" defTabSz="914400" rtl="0" eaLnBrk="1" latinLnBrk="0" hangingPunct="1">
              <a:spcBef>
                <a:spcPts val="1200"/>
              </a:spcBef>
              <a:buSzPct val="90000"/>
              <a:buFont typeface="Wingdings" pitchFamily="2" charset="2"/>
              <a:buChar char="v"/>
              <a:defRPr sz="1800" kern="1200">
                <a:solidFill>
                  <a:schemeClr val="tx1">
                    <a:lumMod val="75000"/>
                    <a:lumOff val="25000"/>
                  </a:schemeClr>
                </a:solidFill>
                <a:latin typeface="+mn-lt"/>
                <a:ea typeface="+mn-ea"/>
                <a:cs typeface="+mn-cs"/>
              </a:defRPr>
            </a:lvl5pPr>
            <a:lvl6pPr marL="229076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6pPr>
            <a:lvl7pPr marL="2625725" indent="-344488" algn="l" defTabSz="914400" rtl="0" eaLnBrk="1" latinLnBrk="0" hangingPunct="1">
              <a:spcBef>
                <a:spcPct val="20000"/>
              </a:spcBef>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7pPr>
            <a:lvl8pPr marL="297021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8pPr>
            <a:lvl9pPr marL="3313113" indent="-344488" algn="l" defTabSz="914400" rtl="0" eaLnBrk="1" latinLnBrk="0" hangingPunct="1">
              <a:spcBef>
                <a:spcPct val="20000"/>
              </a:spcBef>
              <a:buSzPct val="90000"/>
              <a:buFont typeface="Wingdings" pitchFamily="2" charset="2"/>
              <a:buChar char="v"/>
              <a:defRPr lang="en-US" sz="1800" kern="1200" dirty="0">
                <a:solidFill>
                  <a:schemeClr val="tx1">
                    <a:lumMod val="75000"/>
                    <a:lumOff val="25000"/>
                  </a:schemeClr>
                </a:solidFill>
                <a:latin typeface="+mn-lt"/>
                <a:ea typeface="+mn-ea"/>
                <a:cs typeface="+mn-cs"/>
              </a:defRPr>
            </a:lvl9pPr>
          </a:lstStyle>
          <a:p>
            <a:r>
              <a:rPr lang="en-US" sz="3200" dirty="0"/>
              <a:t>8</a:t>
            </a:r>
            <a:r>
              <a:rPr lang="en-US" sz="3200" dirty="0" smtClean="0"/>
              <a:t> hours a day, it takes 3 years and 5 months. </a:t>
            </a:r>
            <a:endParaRPr lang="en-US" sz="3200" dirty="0"/>
          </a:p>
        </p:txBody>
      </p:sp>
    </p:spTree>
    <p:extLst>
      <p:ext uri="{BB962C8B-B14F-4D97-AF65-F5344CB8AC3E}">
        <p14:creationId xmlns="" xmlns:p14="http://schemas.microsoft.com/office/powerpoint/2010/main" val="3552524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dissolve">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83576" y="2914434"/>
            <a:ext cx="8557982" cy="870385"/>
          </a:xfrm>
          <a:prstGeom prst="rect">
            <a:avLst/>
          </a:prstGeom>
        </p:spPr>
        <p:txBody>
          <a:bodyPr vert="horz" lIns="91440" tIns="45720" rIns="91440" bIns="45720" rtlCol="0">
            <a:normAutofit fontScale="92500"/>
          </a:bodyPr>
          <a:lstStyle>
            <a:lvl1pPr marL="457200" indent="-457200" algn="l" defTabSz="914400" rtl="0" eaLnBrk="1" latinLnBrk="0" hangingPunct="1">
              <a:spcBef>
                <a:spcPts val="2400"/>
              </a:spcBef>
              <a:buSzPct val="90000"/>
              <a:buFont typeface="Wingdings" pitchFamily="2" charset="2"/>
              <a:buChar char="v"/>
              <a:defRPr sz="2400" kern="1200">
                <a:solidFill>
                  <a:schemeClr val="tx1">
                    <a:lumMod val="75000"/>
                    <a:lumOff val="25000"/>
                  </a:schemeClr>
                </a:solidFill>
                <a:latin typeface="+mn-lt"/>
                <a:ea typeface="+mn-ea"/>
                <a:cs typeface="+mn-cs"/>
              </a:defRPr>
            </a:lvl1pPr>
            <a:lvl2pPr marL="914400" indent="-457200" algn="l" defTabSz="914400" rtl="0" eaLnBrk="1" latinLnBrk="0" hangingPunct="1">
              <a:spcBef>
                <a:spcPts val="1200"/>
              </a:spcBef>
              <a:buClr>
                <a:schemeClr val="bg1">
                  <a:lumMod val="65000"/>
                </a:schemeClr>
              </a:buClr>
              <a:buSzPct val="90000"/>
              <a:buFont typeface="Wingdings" pitchFamily="2" charset="2"/>
              <a:buChar char="v"/>
              <a:defRPr sz="2200" kern="1200">
                <a:solidFill>
                  <a:schemeClr val="tx1">
                    <a:lumMod val="75000"/>
                    <a:lumOff val="25000"/>
                  </a:schemeClr>
                </a:solidFill>
                <a:latin typeface="+mn-lt"/>
                <a:ea typeface="+mn-ea"/>
                <a:cs typeface="+mn-cs"/>
              </a:defRPr>
            </a:lvl2pPr>
            <a:lvl3pPr marL="1263650" indent="-349250" algn="l" defTabSz="914400" rtl="0" eaLnBrk="1" latinLnBrk="0" hangingPunct="1">
              <a:spcBef>
                <a:spcPts val="1200"/>
              </a:spcBef>
              <a:buSzPct val="90000"/>
              <a:buFont typeface="Wingdings" pitchFamily="2" charset="2"/>
              <a:buChar char="v"/>
              <a:defRPr sz="2000" kern="1200">
                <a:solidFill>
                  <a:schemeClr val="tx1">
                    <a:lumMod val="75000"/>
                    <a:lumOff val="25000"/>
                  </a:schemeClr>
                </a:solidFill>
                <a:latin typeface="+mn-lt"/>
                <a:ea typeface="+mn-ea"/>
                <a:cs typeface="+mn-cs"/>
              </a:defRPr>
            </a:lvl3pPr>
            <a:lvl4pPr marL="1600200" indent="-336550" algn="l" defTabSz="914400" rtl="0" eaLnBrk="1" latinLnBrk="0" hangingPunct="1">
              <a:spcBef>
                <a:spcPts val="1200"/>
              </a:spcBef>
              <a:buClr>
                <a:schemeClr val="bg1">
                  <a:lumMod val="65000"/>
                </a:schemeClr>
              </a:buClr>
              <a:buSzPct val="90000"/>
              <a:buFont typeface="Wingdings" pitchFamily="2" charset="2"/>
              <a:buChar char="v"/>
              <a:defRPr sz="1800" kern="1200">
                <a:solidFill>
                  <a:schemeClr val="tx1">
                    <a:lumMod val="75000"/>
                    <a:lumOff val="25000"/>
                  </a:schemeClr>
                </a:solidFill>
                <a:latin typeface="+mn-lt"/>
                <a:ea typeface="+mn-ea"/>
                <a:cs typeface="+mn-cs"/>
              </a:defRPr>
            </a:lvl4pPr>
            <a:lvl5pPr marL="1946275" indent="-346075" algn="l" defTabSz="914400" rtl="0" eaLnBrk="1" latinLnBrk="0" hangingPunct="1">
              <a:spcBef>
                <a:spcPts val="1200"/>
              </a:spcBef>
              <a:buSzPct val="90000"/>
              <a:buFont typeface="Wingdings" pitchFamily="2" charset="2"/>
              <a:buChar char="v"/>
              <a:defRPr sz="1800" kern="1200">
                <a:solidFill>
                  <a:schemeClr val="tx1">
                    <a:lumMod val="75000"/>
                    <a:lumOff val="25000"/>
                  </a:schemeClr>
                </a:solidFill>
                <a:latin typeface="+mn-lt"/>
                <a:ea typeface="+mn-ea"/>
                <a:cs typeface="+mn-cs"/>
              </a:defRPr>
            </a:lvl5pPr>
            <a:lvl6pPr marL="229076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6pPr>
            <a:lvl7pPr marL="2625725" indent="-344488" algn="l" defTabSz="914400" rtl="0" eaLnBrk="1" latinLnBrk="0" hangingPunct="1">
              <a:spcBef>
                <a:spcPct val="20000"/>
              </a:spcBef>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7pPr>
            <a:lvl8pPr marL="297021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8pPr>
            <a:lvl9pPr marL="3313113" indent="-344488" algn="l" defTabSz="914400" rtl="0" eaLnBrk="1" latinLnBrk="0" hangingPunct="1">
              <a:spcBef>
                <a:spcPct val="20000"/>
              </a:spcBef>
              <a:buSzPct val="90000"/>
              <a:buFont typeface="Wingdings" pitchFamily="2" charset="2"/>
              <a:buChar char="v"/>
              <a:defRPr lang="en-US" sz="1800" kern="1200" dirty="0">
                <a:solidFill>
                  <a:schemeClr val="tx1">
                    <a:lumMod val="75000"/>
                    <a:lumOff val="25000"/>
                  </a:schemeClr>
                </a:solidFill>
                <a:latin typeface="+mn-lt"/>
                <a:ea typeface="+mn-ea"/>
                <a:cs typeface="+mn-cs"/>
              </a:defRPr>
            </a:lvl9pPr>
          </a:lstStyle>
          <a:p>
            <a:r>
              <a:rPr lang="en-US" sz="3200" dirty="0"/>
              <a:t>4</a:t>
            </a:r>
            <a:r>
              <a:rPr lang="en-US" sz="3200" dirty="0" smtClean="0"/>
              <a:t> hours a day, it takes 6 years and 10 months. </a:t>
            </a:r>
            <a:endParaRPr lang="en-US" sz="3200" dirty="0"/>
          </a:p>
        </p:txBody>
      </p:sp>
      <p:sp>
        <p:nvSpPr>
          <p:cNvPr id="5" name="Content Placeholder 2"/>
          <p:cNvSpPr txBox="1">
            <a:spLocks/>
          </p:cNvSpPr>
          <p:nvPr/>
        </p:nvSpPr>
        <p:spPr>
          <a:xfrm>
            <a:off x="349480" y="4108611"/>
            <a:ext cx="8557982" cy="1260004"/>
          </a:xfrm>
          <a:prstGeom prst="rect">
            <a:avLst/>
          </a:prstGeom>
        </p:spPr>
        <p:txBody>
          <a:bodyPr vert="horz" lIns="91440" tIns="45720" rIns="91440" bIns="45720" rtlCol="0">
            <a:normAutofit/>
          </a:bodyPr>
          <a:lstStyle>
            <a:lvl1pPr marL="457200" indent="-457200" algn="l" defTabSz="914400" rtl="0" eaLnBrk="1" latinLnBrk="0" hangingPunct="1">
              <a:spcBef>
                <a:spcPts val="2400"/>
              </a:spcBef>
              <a:buSzPct val="90000"/>
              <a:buFont typeface="Wingdings" pitchFamily="2" charset="2"/>
              <a:buChar char="v"/>
              <a:defRPr sz="2400" kern="1200">
                <a:solidFill>
                  <a:schemeClr val="tx1">
                    <a:lumMod val="75000"/>
                    <a:lumOff val="25000"/>
                  </a:schemeClr>
                </a:solidFill>
                <a:latin typeface="+mn-lt"/>
                <a:ea typeface="+mn-ea"/>
                <a:cs typeface="+mn-cs"/>
              </a:defRPr>
            </a:lvl1pPr>
            <a:lvl2pPr marL="914400" indent="-457200" algn="l" defTabSz="914400" rtl="0" eaLnBrk="1" latinLnBrk="0" hangingPunct="1">
              <a:spcBef>
                <a:spcPts val="1200"/>
              </a:spcBef>
              <a:buClr>
                <a:schemeClr val="bg1">
                  <a:lumMod val="65000"/>
                </a:schemeClr>
              </a:buClr>
              <a:buSzPct val="90000"/>
              <a:buFont typeface="Wingdings" pitchFamily="2" charset="2"/>
              <a:buChar char="v"/>
              <a:defRPr sz="2200" kern="1200">
                <a:solidFill>
                  <a:schemeClr val="tx1">
                    <a:lumMod val="75000"/>
                    <a:lumOff val="25000"/>
                  </a:schemeClr>
                </a:solidFill>
                <a:latin typeface="+mn-lt"/>
                <a:ea typeface="+mn-ea"/>
                <a:cs typeface="+mn-cs"/>
              </a:defRPr>
            </a:lvl2pPr>
            <a:lvl3pPr marL="1263650" indent="-349250" algn="l" defTabSz="914400" rtl="0" eaLnBrk="1" latinLnBrk="0" hangingPunct="1">
              <a:spcBef>
                <a:spcPts val="1200"/>
              </a:spcBef>
              <a:buSzPct val="90000"/>
              <a:buFont typeface="Wingdings" pitchFamily="2" charset="2"/>
              <a:buChar char="v"/>
              <a:defRPr sz="2000" kern="1200">
                <a:solidFill>
                  <a:schemeClr val="tx1">
                    <a:lumMod val="75000"/>
                    <a:lumOff val="25000"/>
                  </a:schemeClr>
                </a:solidFill>
                <a:latin typeface="+mn-lt"/>
                <a:ea typeface="+mn-ea"/>
                <a:cs typeface="+mn-cs"/>
              </a:defRPr>
            </a:lvl3pPr>
            <a:lvl4pPr marL="1600200" indent="-336550" algn="l" defTabSz="914400" rtl="0" eaLnBrk="1" latinLnBrk="0" hangingPunct="1">
              <a:spcBef>
                <a:spcPts val="1200"/>
              </a:spcBef>
              <a:buClr>
                <a:schemeClr val="bg1">
                  <a:lumMod val="65000"/>
                </a:schemeClr>
              </a:buClr>
              <a:buSzPct val="90000"/>
              <a:buFont typeface="Wingdings" pitchFamily="2" charset="2"/>
              <a:buChar char="v"/>
              <a:defRPr sz="1800" kern="1200">
                <a:solidFill>
                  <a:schemeClr val="tx1">
                    <a:lumMod val="75000"/>
                    <a:lumOff val="25000"/>
                  </a:schemeClr>
                </a:solidFill>
                <a:latin typeface="+mn-lt"/>
                <a:ea typeface="+mn-ea"/>
                <a:cs typeface="+mn-cs"/>
              </a:defRPr>
            </a:lvl4pPr>
            <a:lvl5pPr marL="1946275" indent="-346075" algn="l" defTabSz="914400" rtl="0" eaLnBrk="1" latinLnBrk="0" hangingPunct="1">
              <a:spcBef>
                <a:spcPts val="1200"/>
              </a:spcBef>
              <a:buSzPct val="90000"/>
              <a:buFont typeface="Wingdings" pitchFamily="2" charset="2"/>
              <a:buChar char="v"/>
              <a:defRPr sz="1800" kern="1200">
                <a:solidFill>
                  <a:schemeClr val="tx1">
                    <a:lumMod val="75000"/>
                    <a:lumOff val="25000"/>
                  </a:schemeClr>
                </a:solidFill>
                <a:latin typeface="+mn-lt"/>
                <a:ea typeface="+mn-ea"/>
                <a:cs typeface="+mn-cs"/>
              </a:defRPr>
            </a:lvl5pPr>
            <a:lvl6pPr marL="229076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6pPr>
            <a:lvl7pPr marL="2625725" indent="-344488" algn="l" defTabSz="914400" rtl="0" eaLnBrk="1" latinLnBrk="0" hangingPunct="1">
              <a:spcBef>
                <a:spcPct val="20000"/>
              </a:spcBef>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7pPr>
            <a:lvl8pPr marL="297021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8pPr>
            <a:lvl9pPr marL="3313113" indent="-344488" algn="l" defTabSz="914400" rtl="0" eaLnBrk="1" latinLnBrk="0" hangingPunct="1">
              <a:spcBef>
                <a:spcPct val="20000"/>
              </a:spcBef>
              <a:buSzPct val="90000"/>
              <a:buFont typeface="Wingdings" pitchFamily="2" charset="2"/>
              <a:buChar char="v"/>
              <a:defRPr lang="en-US" sz="1800" kern="1200" dirty="0">
                <a:solidFill>
                  <a:schemeClr val="tx1">
                    <a:lumMod val="75000"/>
                    <a:lumOff val="25000"/>
                  </a:schemeClr>
                </a:solidFill>
                <a:latin typeface="+mn-lt"/>
                <a:ea typeface="+mn-ea"/>
                <a:cs typeface="+mn-cs"/>
              </a:defRPr>
            </a:lvl9pPr>
          </a:lstStyle>
          <a:p>
            <a:r>
              <a:rPr lang="en-US" sz="3200" dirty="0"/>
              <a:t>3</a:t>
            </a:r>
            <a:r>
              <a:rPr lang="en-US" sz="3200" dirty="0" smtClean="0"/>
              <a:t> hours a day, it takes 9 years and 1 month. </a:t>
            </a:r>
            <a:endParaRPr lang="en-US" sz="3200" dirty="0"/>
          </a:p>
        </p:txBody>
      </p:sp>
      <p:sp>
        <p:nvSpPr>
          <p:cNvPr id="6" name="Content Placeholder 2"/>
          <p:cNvSpPr>
            <a:spLocks noGrp="1"/>
          </p:cNvSpPr>
          <p:nvPr>
            <p:ph idx="1"/>
          </p:nvPr>
        </p:nvSpPr>
        <p:spPr>
          <a:xfrm>
            <a:off x="332432" y="5274860"/>
            <a:ext cx="8557982" cy="1260004"/>
          </a:xfrm>
        </p:spPr>
        <p:txBody>
          <a:bodyPr>
            <a:normAutofit/>
          </a:bodyPr>
          <a:lstStyle/>
          <a:p>
            <a:r>
              <a:rPr lang="en-US" sz="3200" dirty="0" smtClean="0"/>
              <a:t>2 </a:t>
            </a:r>
            <a:r>
              <a:rPr lang="en-US" sz="3200" dirty="0"/>
              <a:t>hours </a:t>
            </a:r>
            <a:r>
              <a:rPr lang="en-US" sz="3200" dirty="0" smtClean="0"/>
              <a:t>a day</a:t>
            </a:r>
            <a:r>
              <a:rPr lang="en-US" sz="3200" dirty="0"/>
              <a:t>, </a:t>
            </a:r>
            <a:r>
              <a:rPr lang="en-US" sz="3200" dirty="0" smtClean="0"/>
              <a:t>it takes 13 years and 8 months. </a:t>
            </a:r>
            <a:endParaRPr lang="en-US" sz="3200" dirty="0"/>
          </a:p>
        </p:txBody>
      </p:sp>
      <p:sp>
        <p:nvSpPr>
          <p:cNvPr id="7" name="Content Placeholder 2"/>
          <p:cNvSpPr txBox="1">
            <a:spLocks/>
          </p:cNvSpPr>
          <p:nvPr/>
        </p:nvSpPr>
        <p:spPr>
          <a:xfrm>
            <a:off x="335653" y="1732400"/>
            <a:ext cx="7691719" cy="756382"/>
          </a:xfrm>
          <a:prstGeom prst="rect">
            <a:avLst/>
          </a:prstGeom>
        </p:spPr>
        <p:txBody>
          <a:bodyPr vert="horz" lIns="91440" tIns="45720" rIns="91440" bIns="45720" rtlCol="0">
            <a:normAutofit/>
          </a:bodyPr>
          <a:lstStyle>
            <a:lvl1pPr marL="457200" indent="-457200" algn="l" defTabSz="914400" rtl="0" eaLnBrk="1" latinLnBrk="0" hangingPunct="1">
              <a:spcBef>
                <a:spcPts val="2400"/>
              </a:spcBef>
              <a:buSzPct val="90000"/>
              <a:buFont typeface="Wingdings" pitchFamily="2" charset="2"/>
              <a:buChar char="v"/>
              <a:defRPr sz="2400" kern="1200">
                <a:solidFill>
                  <a:schemeClr val="tx1">
                    <a:lumMod val="75000"/>
                    <a:lumOff val="25000"/>
                  </a:schemeClr>
                </a:solidFill>
                <a:latin typeface="+mn-lt"/>
                <a:ea typeface="+mn-ea"/>
                <a:cs typeface="+mn-cs"/>
              </a:defRPr>
            </a:lvl1pPr>
            <a:lvl2pPr marL="914400" indent="-457200" algn="l" defTabSz="914400" rtl="0" eaLnBrk="1" latinLnBrk="0" hangingPunct="1">
              <a:spcBef>
                <a:spcPts val="1200"/>
              </a:spcBef>
              <a:buClr>
                <a:schemeClr val="bg1">
                  <a:lumMod val="65000"/>
                </a:schemeClr>
              </a:buClr>
              <a:buSzPct val="90000"/>
              <a:buFont typeface="Wingdings" pitchFamily="2" charset="2"/>
              <a:buChar char="v"/>
              <a:defRPr sz="2200" kern="1200">
                <a:solidFill>
                  <a:schemeClr val="tx1">
                    <a:lumMod val="75000"/>
                    <a:lumOff val="25000"/>
                  </a:schemeClr>
                </a:solidFill>
                <a:latin typeface="+mn-lt"/>
                <a:ea typeface="+mn-ea"/>
                <a:cs typeface="+mn-cs"/>
              </a:defRPr>
            </a:lvl2pPr>
            <a:lvl3pPr marL="1263650" indent="-349250" algn="l" defTabSz="914400" rtl="0" eaLnBrk="1" latinLnBrk="0" hangingPunct="1">
              <a:spcBef>
                <a:spcPts val="1200"/>
              </a:spcBef>
              <a:buSzPct val="90000"/>
              <a:buFont typeface="Wingdings" pitchFamily="2" charset="2"/>
              <a:buChar char="v"/>
              <a:defRPr sz="2000" kern="1200">
                <a:solidFill>
                  <a:schemeClr val="tx1">
                    <a:lumMod val="75000"/>
                    <a:lumOff val="25000"/>
                  </a:schemeClr>
                </a:solidFill>
                <a:latin typeface="+mn-lt"/>
                <a:ea typeface="+mn-ea"/>
                <a:cs typeface="+mn-cs"/>
              </a:defRPr>
            </a:lvl3pPr>
            <a:lvl4pPr marL="1600200" indent="-336550" algn="l" defTabSz="914400" rtl="0" eaLnBrk="1" latinLnBrk="0" hangingPunct="1">
              <a:spcBef>
                <a:spcPts val="1200"/>
              </a:spcBef>
              <a:buClr>
                <a:schemeClr val="bg1">
                  <a:lumMod val="65000"/>
                </a:schemeClr>
              </a:buClr>
              <a:buSzPct val="90000"/>
              <a:buFont typeface="Wingdings" pitchFamily="2" charset="2"/>
              <a:buChar char="v"/>
              <a:defRPr sz="1800" kern="1200">
                <a:solidFill>
                  <a:schemeClr val="tx1">
                    <a:lumMod val="75000"/>
                    <a:lumOff val="25000"/>
                  </a:schemeClr>
                </a:solidFill>
                <a:latin typeface="+mn-lt"/>
                <a:ea typeface="+mn-ea"/>
                <a:cs typeface="+mn-cs"/>
              </a:defRPr>
            </a:lvl4pPr>
            <a:lvl5pPr marL="1946275" indent="-346075" algn="l" defTabSz="914400" rtl="0" eaLnBrk="1" latinLnBrk="0" hangingPunct="1">
              <a:spcBef>
                <a:spcPts val="1200"/>
              </a:spcBef>
              <a:buSzPct val="90000"/>
              <a:buFont typeface="Wingdings" pitchFamily="2" charset="2"/>
              <a:buChar char="v"/>
              <a:defRPr sz="1800" kern="1200">
                <a:solidFill>
                  <a:schemeClr val="tx1">
                    <a:lumMod val="75000"/>
                    <a:lumOff val="25000"/>
                  </a:schemeClr>
                </a:solidFill>
                <a:latin typeface="+mn-lt"/>
                <a:ea typeface="+mn-ea"/>
                <a:cs typeface="+mn-cs"/>
              </a:defRPr>
            </a:lvl5pPr>
            <a:lvl6pPr marL="229076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6pPr>
            <a:lvl7pPr marL="2625725" indent="-344488" algn="l" defTabSz="914400" rtl="0" eaLnBrk="1" latinLnBrk="0" hangingPunct="1">
              <a:spcBef>
                <a:spcPct val="20000"/>
              </a:spcBef>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7pPr>
            <a:lvl8pPr marL="297021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8pPr>
            <a:lvl9pPr marL="3313113" indent="-344488" algn="l" defTabSz="914400" rtl="0" eaLnBrk="1" latinLnBrk="0" hangingPunct="1">
              <a:spcBef>
                <a:spcPct val="20000"/>
              </a:spcBef>
              <a:buSzPct val="90000"/>
              <a:buFont typeface="Wingdings" pitchFamily="2" charset="2"/>
              <a:buChar char="v"/>
              <a:defRPr lang="en-US" sz="1800" kern="1200" dirty="0">
                <a:solidFill>
                  <a:schemeClr val="tx1">
                    <a:lumMod val="75000"/>
                    <a:lumOff val="25000"/>
                  </a:schemeClr>
                </a:solidFill>
                <a:latin typeface="+mn-lt"/>
                <a:ea typeface="+mn-ea"/>
                <a:cs typeface="+mn-cs"/>
              </a:defRPr>
            </a:lvl9pPr>
          </a:lstStyle>
          <a:p>
            <a:r>
              <a:rPr lang="en-US" sz="3600" dirty="0" smtClean="0"/>
              <a:t>If we spend…</a:t>
            </a:r>
            <a:endParaRPr lang="en-US" sz="3600" dirty="0"/>
          </a:p>
        </p:txBody>
      </p:sp>
    </p:spTree>
    <p:extLst>
      <p:ext uri="{BB962C8B-B14F-4D97-AF65-F5344CB8AC3E}">
        <p14:creationId xmlns="" xmlns:p14="http://schemas.microsoft.com/office/powerpoint/2010/main" val="375057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dissolve">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6"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saying goes…</a:t>
            </a:r>
            <a:endParaRPr lang="en-US" dirty="0"/>
          </a:p>
        </p:txBody>
      </p:sp>
      <p:sp>
        <p:nvSpPr>
          <p:cNvPr id="3" name="Content Placeholder 2"/>
          <p:cNvSpPr>
            <a:spLocks noGrp="1"/>
          </p:cNvSpPr>
          <p:nvPr>
            <p:ph idx="1"/>
          </p:nvPr>
        </p:nvSpPr>
        <p:spPr>
          <a:xfrm>
            <a:off x="340955" y="2480259"/>
            <a:ext cx="8404553" cy="3678493"/>
          </a:xfrm>
        </p:spPr>
        <p:txBody>
          <a:bodyPr>
            <a:normAutofit/>
          </a:bodyPr>
          <a:lstStyle/>
          <a:p>
            <a:r>
              <a:rPr lang="en-US" sz="4800" dirty="0"/>
              <a:t>A tortoise making its way steadily will surpass a hare</a:t>
            </a:r>
            <a:r>
              <a:rPr lang="en-US" sz="4800" dirty="0" smtClean="0"/>
              <a:t>.</a:t>
            </a:r>
            <a:r>
              <a:rPr lang="en-US" sz="4800" dirty="0"/>
              <a:t> </a:t>
            </a:r>
          </a:p>
          <a:p>
            <a:endParaRPr lang="en-US" sz="4800" dirty="0"/>
          </a:p>
        </p:txBody>
      </p:sp>
    </p:spTree>
    <p:extLst>
      <p:ext uri="{BB962C8B-B14F-4D97-AF65-F5344CB8AC3E}">
        <p14:creationId xmlns="" xmlns:p14="http://schemas.microsoft.com/office/powerpoint/2010/main" val="38597456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6527" y="2490215"/>
            <a:ext cx="8464220" cy="4571999"/>
          </a:xfrm>
        </p:spPr>
        <p:txBody>
          <a:bodyPr>
            <a:normAutofit/>
          </a:bodyPr>
          <a:lstStyle/>
          <a:p>
            <a:pPr marL="0" indent="0">
              <a:buNone/>
            </a:pPr>
            <a:r>
              <a:rPr lang="en-US" sz="6000" b="1" dirty="0"/>
              <a:t>Perseverance</a:t>
            </a:r>
            <a:r>
              <a:rPr lang="en-US" sz="6000" dirty="0"/>
              <a:t> </a:t>
            </a:r>
            <a:r>
              <a:rPr lang="en-US" sz="6000" dirty="0" smtClean="0"/>
              <a:t>is </a:t>
            </a:r>
            <a:r>
              <a:rPr lang="en-US" sz="6000" dirty="0"/>
              <a:t>Greater than Proficiency</a:t>
            </a:r>
          </a:p>
          <a:p>
            <a:pPr marL="0" indent="0">
              <a:buNone/>
            </a:pPr>
            <a:r>
              <a:rPr lang="en-US" sz="3600" dirty="0" err="1"/>
              <a:t>Cudapanthaka’s</a:t>
            </a:r>
            <a:r>
              <a:rPr lang="en-US" sz="3600" dirty="0"/>
              <a:t> Long Years of </a:t>
            </a:r>
            <a:r>
              <a:rPr lang="en-US" sz="3600" dirty="0" smtClean="0"/>
              <a:t>Cleaning</a:t>
            </a:r>
            <a:endParaRPr lang="en-US" sz="3600" dirty="0"/>
          </a:p>
        </p:txBody>
      </p:sp>
    </p:spTree>
    <p:extLst>
      <p:ext uri="{BB962C8B-B14F-4D97-AF65-F5344CB8AC3E}">
        <p14:creationId xmlns="" xmlns:p14="http://schemas.microsoft.com/office/powerpoint/2010/main" val="64664334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6286" y="1936205"/>
            <a:ext cx="7691719" cy="4571999"/>
          </a:xfrm>
        </p:spPr>
        <p:txBody>
          <a:bodyPr>
            <a:normAutofit/>
          </a:bodyPr>
          <a:lstStyle/>
          <a:p>
            <a:r>
              <a:rPr lang="en-US" sz="3600" dirty="0"/>
              <a:t>Be stubbornly honest</a:t>
            </a:r>
          </a:p>
          <a:p>
            <a:r>
              <a:rPr lang="en-US" sz="3600" dirty="0"/>
              <a:t>Blatant honesty</a:t>
            </a:r>
          </a:p>
          <a:p>
            <a:r>
              <a:rPr lang="en-US" sz="3600" dirty="0"/>
              <a:t>Simple and honest</a:t>
            </a:r>
          </a:p>
          <a:p>
            <a:r>
              <a:rPr lang="en-US" sz="3600" dirty="0"/>
              <a:t>Foolishly honest</a:t>
            </a:r>
          </a:p>
          <a:p>
            <a:r>
              <a:rPr lang="en-US" sz="3600" dirty="0"/>
              <a:t>Honest to a fault</a:t>
            </a:r>
          </a:p>
          <a:p>
            <a:endParaRPr lang="en-US" sz="3600" dirty="0"/>
          </a:p>
        </p:txBody>
      </p:sp>
    </p:spTree>
    <p:extLst>
      <p:ext uri="{BB962C8B-B14F-4D97-AF65-F5344CB8AC3E}">
        <p14:creationId xmlns="" xmlns:p14="http://schemas.microsoft.com/office/powerpoint/2010/main" val="3212700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5400" dirty="0"/>
              <a:t>Another reason is </a:t>
            </a:r>
            <a:endParaRPr lang="en-US" sz="5400" dirty="0" smtClean="0"/>
          </a:p>
          <a:p>
            <a:pPr marL="0" indent="0">
              <a:buNone/>
            </a:pPr>
            <a:r>
              <a:rPr lang="en-US" sz="5400" b="1" dirty="0" smtClean="0"/>
              <a:t>the </a:t>
            </a:r>
            <a:r>
              <a:rPr lang="en-US" sz="5400" b="1" dirty="0"/>
              <a:t>direction of our effort is not right.  </a:t>
            </a:r>
          </a:p>
          <a:p>
            <a:endParaRPr lang="en-US" sz="5400" dirty="0"/>
          </a:p>
        </p:txBody>
      </p:sp>
    </p:spTree>
    <p:extLst>
      <p:ext uri="{BB962C8B-B14F-4D97-AF65-F5344CB8AC3E}">
        <p14:creationId xmlns="" xmlns:p14="http://schemas.microsoft.com/office/powerpoint/2010/main" val="103217987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141" y="314979"/>
            <a:ext cx="7691719" cy="937935"/>
          </a:xfrm>
        </p:spPr>
        <p:txBody>
          <a:bodyPr/>
          <a:lstStyle/>
          <a:p>
            <a:r>
              <a:rPr lang="en-US" sz="3600" dirty="0"/>
              <a:t>If you want to be healthy…</a:t>
            </a:r>
            <a:br>
              <a:rPr lang="en-US" sz="3600" dirty="0"/>
            </a:br>
            <a:endParaRPr lang="en-US" sz="3600" dirty="0"/>
          </a:p>
        </p:txBody>
      </p:sp>
      <p:sp>
        <p:nvSpPr>
          <p:cNvPr id="3" name="Content Placeholder 2"/>
          <p:cNvSpPr>
            <a:spLocks noGrp="1"/>
          </p:cNvSpPr>
          <p:nvPr>
            <p:ph idx="1"/>
          </p:nvPr>
        </p:nvSpPr>
        <p:spPr>
          <a:xfrm>
            <a:off x="726141" y="1586754"/>
            <a:ext cx="7691719" cy="3885158"/>
          </a:xfrm>
        </p:spPr>
        <p:txBody>
          <a:bodyPr>
            <a:noAutofit/>
          </a:bodyPr>
          <a:lstStyle/>
          <a:p>
            <a:r>
              <a:rPr lang="en-US" sz="3600" dirty="0" smtClean="0"/>
              <a:t>You have to plant the seeds of health.</a:t>
            </a:r>
          </a:p>
          <a:p>
            <a:r>
              <a:rPr lang="en-US" sz="3600" dirty="0" smtClean="0"/>
              <a:t>No matter how many tens of books on health sciences if you continue with </a:t>
            </a:r>
            <a:r>
              <a:rPr lang="en-US" sz="3600" dirty="0"/>
              <a:t>an irregular, unhealthy diet, you cannot become healthy an irregular, unhealthy diet, you cannot become </a:t>
            </a:r>
            <a:r>
              <a:rPr lang="en-US" sz="3600" dirty="0" smtClean="0"/>
              <a:t>healthy.  </a:t>
            </a:r>
            <a:endParaRPr lang="en-US" sz="3600" dirty="0"/>
          </a:p>
        </p:txBody>
      </p:sp>
    </p:spTree>
    <p:extLst>
      <p:ext uri="{BB962C8B-B14F-4D97-AF65-F5344CB8AC3E}">
        <p14:creationId xmlns="" xmlns:p14="http://schemas.microsoft.com/office/powerpoint/2010/main" val="3826635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If you want to do well on a </a:t>
            </a:r>
            <a:r>
              <a:rPr lang="en-US" sz="4000" dirty="0" smtClean="0"/>
              <a:t>test, </a:t>
            </a:r>
            <a:endParaRPr lang="en-US" sz="4000" dirty="0"/>
          </a:p>
        </p:txBody>
      </p:sp>
      <p:sp>
        <p:nvSpPr>
          <p:cNvPr id="3" name="Content Placeholder 2"/>
          <p:cNvSpPr>
            <a:spLocks noGrp="1"/>
          </p:cNvSpPr>
          <p:nvPr>
            <p:ph idx="1"/>
          </p:nvPr>
        </p:nvSpPr>
        <p:spPr/>
        <p:txBody>
          <a:bodyPr>
            <a:normAutofit/>
          </a:bodyPr>
          <a:lstStyle/>
          <a:p>
            <a:r>
              <a:rPr lang="en-US" sz="4000" dirty="0"/>
              <a:t>you have to study. If you don’t study and spend all your time doing </a:t>
            </a:r>
            <a:r>
              <a:rPr lang="en-US" sz="4000" b="1" dirty="0"/>
              <a:t>hundreds of push-ups</a:t>
            </a:r>
            <a:r>
              <a:rPr lang="en-US" sz="4000" dirty="0"/>
              <a:t> </a:t>
            </a:r>
            <a:r>
              <a:rPr lang="en-US" sz="4000" b="1" dirty="0"/>
              <a:t>and sit-ups everyday</a:t>
            </a:r>
            <a:r>
              <a:rPr lang="en-US" sz="4000" dirty="0"/>
              <a:t>, it will not lead to an improvement in your grades. </a:t>
            </a:r>
          </a:p>
        </p:txBody>
      </p:sp>
    </p:spTree>
    <p:extLst>
      <p:ext uri="{BB962C8B-B14F-4D97-AF65-F5344CB8AC3E}">
        <p14:creationId xmlns="" xmlns:p14="http://schemas.microsoft.com/office/powerpoint/2010/main" val="188168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Incidentally,</a:t>
            </a:r>
            <a:endParaRPr lang="en-US" dirty="0"/>
          </a:p>
        </p:txBody>
      </p:sp>
      <p:sp>
        <p:nvSpPr>
          <p:cNvPr id="3" name="Content Placeholder 2"/>
          <p:cNvSpPr>
            <a:spLocks noGrp="1"/>
          </p:cNvSpPr>
          <p:nvPr>
            <p:ph idx="1"/>
          </p:nvPr>
        </p:nvSpPr>
        <p:spPr>
          <a:xfrm>
            <a:off x="726141" y="3042791"/>
            <a:ext cx="7691719" cy="3115961"/>
          </a:xfrm>
        </p:spPr>
        <p:txBody>
          <a:bodyPr>
            <a:normAutofit/>
          </a:bodyPr>
          <a:lstStyle/>
          <a:p>
            <a:r>
              <a:rPr lang="en-US" sz="4400" b="1" dirty="0" smtClean="0"/>
              <a:t>It is important to know the right purpose.</a:t>
            </a:r>
            <a:endParaRPr lang="en-US" sz="4400" b="1" dirty="0"/>
          </a:p>
        </p:txBody>
      </p:sp>
    </p:spTree>
    <p:extLst>
      <p:ext uri="{BB962C8B-B14F-4D97-AF65-F5344CB8AC3E}">
        <p14:creationId xmlns="" xmlns:p14="http://schemas.microsoft.com/office/powerpoint/2010/main" val="105853799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717" y="519917"/>
            <a:ext cx="8634697" cy="1066836"/>
          </a:xfrm>
        </p:spPr>
        <p:txBody>
          <a:bodyPr/>
          <a:lstStyle/>
          <a:p>
            <a:r>
              <a:rPr lang="en-US" sz="4400" dirty="0"/>
              <a:t>Words of Nobel prize physicist</a:t>
            </a:r>
            <a:br>
              <a:rPr lang="en-US" sz="4400" dirty="0"/>
            </a:br>
            <a:endParaRPr lang="en-US" sz="4400" dirty="0"/>
          </a:p>
        </p:txBody>
      </p:sp>
      <p:sp>
        <p:nvSpPr>
          <p:cNvPr id="3" name="Content Placeholder 2"/>
          <p:cNvSpPr>
            <a:spLocks noGrp="1"/>
          </p:cNvSpPr>
          <p:nvPr>
            <p:ph idx="1"/>
          </p:nvPr>
        </p:nvSpPr>
        <p:spPr>
          <a:xfrm>
            <a:off x="726141" y="2216039"/>
            <a:ext cx="7691719" cy="3942713"/>
          </a:xfrm>
        </p:spPr>
        <p:txBody>
          <a:bodyPr>
            <a:normAutofit lnSpcReduction="10000"/>
          </a:bodyPr>
          <a:lstStyle/>
          <a:p>
            <a:pPr marL="0" indent="0">
              <a:buNone/>
            </a:pPr>
            <a:r>
              <a:rPr lang="en-US" sz="4400" dirty="0"/>
              <a:t>In the field of science, you can find any amount of subjects of research once you try to drag it up because what the science covers is vast and deep. </a:t>
            </a:r>
          </a:p>
        </p:txBody>
      </p:sp>
    </p:spTree>
    <p:extLst>
      <p:ext uri="{BB962C8B-B14F-4D97-AF65-F5344CB8AC3E}">
        <p14:creationId xmlns="" xmlns:p14="http://schemas.microsoft.com/office/powerpoint/2010/main" val="664418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Karma</a:t>
            </a:r>
            <a:endParaRPr lang="en-US" dirty="0"/>
          </a:p>
        </p:txBody>
      </p:sp>
      <p:sp>
        <p:nvSpPr>
          <p:cNvPr id="3" name="Content Placeholder 2"/>
          <p:cNvSpPr>
            <a:spLocks noGrp="1"/>
          </p:cNvSpPr>
          <p:nvPr>
            <p:ph idx="1"/>
          </p:nvPr>
        </p:nvSpPr>
        <p:spPr/>
        <p:txBody>
          <a:bodyPr>
            <a:normAutofit/>
          </a:bodyPr>
          <a:lstStyle/>
          <a:p>
            <a:r>
              <a:rPr lang="en-US" sz="6000" dirty="0" smtClean="0"/>
              <a:t>Our actions are referred to as </a:t>
            </a:r>
            <a:r>
              <a:rPr lang="en-US" sz="6000" dirty="0" smtClean="0">
                <a:solidFill>
                  <a:srgbClr val="FF0000"/>
                </a:solidFill>
              </a:rPr>
              <a:t>KARMA</a:t>
            </a:r>
            <a:endParaRPr lang="en-US" sz="6000" dirty="0">
              <a:solidFill>
                <a:srgbClr val="FF0000"/>
              </a:solidFill>
            </a:endParaRPr>
          </a:p>
        </p:txBody>
      </p:sp>
    </p:spTree>
    <p:extLst>
      <p:ext uri="{BB962C8B-B14F-4D97-AF65-F5344CB8AC3E}">
        <p14:creationId xmlns="" xmlns:p14="http://schemas.microsoft.com/office/powerpoint/2010/main" val="15577056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5863" y="332407"/>
            <a:ext cx="8242598" cy="5826346"/>
          </a:xfrm>
        </p:spPr>
        <p:txBody>
          <a:bodyPr>
            <a:noAutofit/>
          </a:bodyPr>
          <a:lstStyle/>
          <a:p>
            <a:pPr marL="0" indent="0">
              <a:buNone/>
            </a:pPr>
            <a:r>
              <a:rPr lang="en-US" sz="4400" dirty="0"/>
              <a:t>I may sound going too far, but most of those subjects are meaningless.</a:t>
            </a:r>
          </a:p>
          <a:p>
            <a:pPr marL="0" indent="0">
              <a:buNone/>
            </a:pPr>
            <a:r>
              <a:rPr lang="en-US" sz="4400" dirty="0" smtClean="0"/>
              <a:t>And </a:t>
            </a:r>
            <a:r>
              <a:rPr lang="en-US" sz="4400" dirty="0"/>
              <a:t>yet, because majority of researchers are unable to distinguish what is essential and what is not, they are likely to spend their whole life seeking for meaningless subject.</a:t>
            </a:r>
          </a:p>
        </p:txBody>
      </p:sp>
    </p:spTree>
    <p:extLst>
      <p:ext uri="{BB962C8B-B14F-4D97-AF65-F5344CB8AC3E}">
        <p14:creationId xmlns="" xmlns:p14="http://schemas.microsoft.com/office/powerpoint/2010/main" val="329207765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5051" y="298313"/>
            <a:ext cx="8472744" cy="5860439"/>
          </a:xfrm>
        </p:spPr>
        <p:txBody>
          <a:bodyPr>
            <a:noAutofit/>
          </a:bodyPr>
          <a:lstStyle/>
          <a:p>
            <a:pPr marL="0" indent="0">
              <a:buNone/>
            </a:pPr>
            <a:r>
              <a:rPr lang="en-US" sz="4400" dirty="0"/>
              <a:t>The whole research time in life is very limited. On the other hand, there are too many choices of a lifetime theme.</a:t>
            </a:r>
          </a:p>
          <a:p>
            <a:pPr marL="0" indent="0">
              <a:buNone/>
            </a:pPr>
            <a:r>
              <a:rPr lang="en-US" sz="4400" dirty="0" smtClean="0"/>
              <a:t>If </a:t>
            </a:r>
            <a:r>
              <a:rPr lang="en-US" sz="4400" dirty="0"/>
              <a:t>you select your lifetime theme just because it looks a little interesting, you will ruin your career without devoting yourselves to a real essential subject.</a:t>
            </a:r>
          </a:p>
          <a:p>
            <a:endParaRPr lang="en-US" sz="4400" dirty="0"/>
          </a:p>
        </p:txBody>
      </p:sp>
    </p:spTree>
    <p:extLst>
      <p:ext uri="{BB962C8B-B14F-4D97-AF65-F5344CB8AC3E}">
        <p14:creationId xmlns="" xmlns:p14="http://schemas.microsoft.com/office/powerpoint/2010/main" val="62473402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575" y="502869"/>
            <a:ext cx="8455696" cy="5655883"/>
          </a:xfrm>
        </p:spPr>
        <p:txBody>
          <a:bodyPr>
            <a:noAutofit/>
          </a:bodyPr>
          <a:lstStyle/>
          <a:p>
            <a:pPr marL="0" indent="0">
              <a:buNone/>
            </a:pPr>
            <a:r>
              <a:rPr lang="en-US" sz="4400" dirty="0"/>
              <a:t>That’s why I always tell my students not to start their research until they find out what they believe they can dedicate their whole life to and will never regret. What is most important for a scientist is the choice of the subject.</a:t>
            </a:r>
          </a:p>
          <a:p>
            <a:endParaRPr lang="en-US" sz="4400" dirty="0"/>
          </a:p>
        </p:txBody>
      </p:sp>
    </p:spTree>
    <p:extLst>
      <p:ext uri="{BB962C8B-B14F-4D97-AF65-F5344CB8AC3E}">
        <p14:creationId xmlns="" xmlns:p14="http://schemas.microsoft.com/office/powerpoint/2010/main" val="111832392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6141" y="911985"/>
            <a:ext cx="7691719" cy="5650898"/>
          </a:xfrm>
        </p:spPr>
        <p:txBody>
          <a:bodyPr>
            <a:noAutofit/>
          </a:bodyPr>
          <a:lstStyle/>
          <a:p>
            <a:pPr marL="0" indent="0">
              <a:buNone/>
            </a:pPr>
            <a:r>
              <a:rPr lang="en-US" sz="4400" dirty="0"/>
              <a:t>He sounds a little harsh when he said most researchers end up doing meaningless pursuit. But He emphasizes the importance of making a right judgment when we chose our purpose.</a:t>
            </a:r>
          </a:p>
          <a:p>
            <a:pPr marL="0" indent="0">
              <a:buNone/>
            </a:pPr>
            <a:endParaRPr lang="en-US" sz="4400" dirty="0"/>
          </a:p>
          <a:p>
            <a:endParaRPr lang="en-US" sz="4400" dirty="0"/>
          </a:p>
        </p:txBody>
      </p:sp>
    </p:spTree>
    <p:extLst>
      <p:ext uri="{BB962C8B-B14F-4D97-AF65-F5344CB8AC3E}">
        <p14:creationId xmlns="" xmlns:p14="http://schemas.microsoft.com/office/powerpoint/2010/main" val="345585124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6141" y="877891"/>
            <a:ext cx="7691719" cy="5280861"/>
          </a:xfrm>
        </p:spPr>
        <p:txBody>
          <a:bodyPr>
            <a:noAutofit/>
          </a:bodyPr>
          <a:lstStyle/>
          <a:p>
            <a:pPr marL="0" indent="0">
              <a:buNone/>
            </a:pPr>
            <a:r>
              <a:rPr lang="en-US" sz="4400" dirty="0"/>
              <a:t>The road stretching ahead may be long, but face the right direction and any forward motion will bring one that much closer to the goal, with no waste of energy. </a:t>
            </a:r>
          </a:p>
        </p:txBody>
      </p:sp>
    </p:spTree>
    <p:extLst>
      <p:ext uri="{BB962C8B-B14F-4D97-AF65-F5344CB8AC3E}">
        <p14:creationId xmlns="" xmlns:p14="http://schemas.microsoft.com/office/powerpoint/2010/main" val="352048395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6194" y="392069"/>
            <a:ext cx="8404553" cy="5877486"/>
          </a:xfrm>
        </p:spPr>
        <p:txBody>
          <a:bodyPr>
            <a:noAutofit/>
          </a:bodyPr>
          <a:lstStyle/>
          <a:p>
            <a:pPr marL="0" indent="0">
              <a:buNone/>
            </a:pPr>
            <a:r>
              <a:rPr lang="en-US" sz="4400" dirty="0"/>
              <a:t>Whatever it costs in time or strength or money to realize your purpose will certainly be rewarded in full. No experience is ever thrown away or lost. Even those engulfed in wave after wave of sorrow are sure to find their reward, once they know the right direction.</a:t>
            </a:r>
          </a:p>
          <a:p>
            <a:endParaRPr lang="en-US" sz="4400" dirty="0"/>
          </a:p>
        </p:txBody>
      </p:sp>
    </p:spTree>
    <p:extLst>
      <p:ext uri="{BB962C8B-B14F-4D97-AF65-F5344CB8AC3E}">
        <p14:creationId xmlns="" xmlns:p14="http://schemas.microsoft.com/office/powerpoint/2010/main" val="249770786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6141" y="2395026"/>
            <a:ext cx="7691719" cy="3763726"/>
          </a:xfrm>
        </p:spPr>
        <p:txBody>
          <a:bodyPr>
            <a:normAutofit/>
          </a:bodyPr>
          <a:lstStyle/>
          <a:p>
            <a:r>
              <a:rPr lang="en-US" sz="4800" b="1" dirty="0" smtClean="0">
                <a:solidFill>
                  <a:srgbClr val="008000"/>
                </a:solidFill>
              </a:rPr>
              <a:t>So all the more, it is crucial to make effort toward true purpose of our lives.</a:t>
            </a:r>
            <a:endParaRPr lang="en-US" sz="4800" b="1" dirty="0">
              <a:solidFill>
                <a:srgbClr val="008000"/>
              </a:solidFill>
            </a:endParaRPr>
          </a:p>
        </p:txBody>
      </p:sp>
    </p:spTree>
    <p:extLst>
      <p:ext uri="{BB962C8B-B14F-4D97-AF65-F5344CB8AC3E}">
        <p14:creationId xmlns="" xmlns:p14="http://schemas.microsoft.com/office/powerpoint/2010/main" val="202015599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4400" dirty="0"/>
              <a:t>Seeds unsown will never grow. Seeds sown will never fail to grow. </a:t>
            </a:r>
            <a:endParaRPr lang="en-US" sz="4400" dirty="0" smtClean="0"/>
          </a:p>
          <a:p>
            <a:pPr marL="0" indent="0">
              <a:buNone/>
            </a:pPr>
            <a:r>
              <a:rPr lang="en-US" sz="4400" dirty="0" smtClean="0"/>
              <a:t>It </a:t>
            </a:r>
            <a:r>
              <a:rPr lang="en-US" sz="4400" dirty="0"/>
              <a:t>is because seeds have power to give rise to the flowers and fruits</a:t>
            </a:r>
            <a:r>
              <a:rPr lang="en-US" sz="4400" dirty="0" smtClean="0"/>
              <a:t>.</a:t>
            </a:r>
            <a:endParaRPr lang="en-US" sz="4400" dirty="0"/>
          </a:p>
        </p:txBody>
      </p:sp>
    </p:spTree>
    <p:extLst>
      <p:ext uri="{BB962C8B-B14F-4D97-AF65-F5344CB8AC3E}">
        <p14:creationId xmlns="" xmlns:p14="http://schemas.microsoft.com/office/powerpoint/2010/main" val="154045631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141" y="196034"/>
            <a:ext cx="7691719" cy="1866585"/>
          </a:xfrm>
        </p:spPr>
        <p:txBody>
          <a:bodyPr/>
          <a:lstStyle/>
          <a:p>
            <a:r>
              <a:rPr lang="en-US" dirty="0" smtClean="0"/>
              <a:t>One more important thing to know</a:t>
            </a:r>
            <a:endParaRPr lang="en-US" dirty="0"/>
          </a:p>
        </p:txBody>
      </p:sp>
      <p:sp>
        <p:nvSpPr>
          <p:cNvPr id="3" name="Content Placeholder 2"/>
          <p:cNvSpPr>
            <a:spLocks noGrp="1"/>
          </p:cNvSpPr>
          <p:nvPr>
            <p:ph idx="1"/>
          </p:nvPr>
        </p:nvSpPr>
        <p:spPr>
          <a:xfrm>
            <a:off x="726141" y="2626930"/>
            <a:ext cx="7691719" cy="3850721"/>
          </a:xfrm>
        </p:spPr>
        <p:txBody>
          <a:bodyPr>
            <a:normAutofit/>
          </a:bodyPr>
          <a:lstStyle/>
          <a:p>
            <a:pPr marL="0" indent="0">
              <a:buNone/>
            </a:pPr>
            <a:r>
              <a:rPr lang="en-US" sz="4400" dirty="0"/>
              <a:t>When, </a:t>
            </a:r>
            <a:r>
              <a:rPr lang="en-US" sz="4400" b="1" dirty="0"/>
              <a:t>despite our best efforts</a:t>
            </a:r>
            <a:r>
              <a:rPr lang="en-US" sz="4400" dirty="0"/>
              <a:t>, there seem to be no results, we tend to be downcast, thinking that all our efforts were in </a:t>
            </a:r>
            <a:r>
              <a:rPr lang="en-US" sz="4400" dirty="0" smtClean="0"/>
              <a:t>vain… </a:t>
            </a:r>
            <a:endParaRPr lang="en-US" sz="4400" dirty="0"/>
          </a:p>
        </p:txBody>
      </p:sp>
    </p:spTree>
    <p:extLst>
      <p:ext uri="{BB962C8B-B14F-4D97-AF65-F5344CB8AC3E}">
        <p14:creationId xmlns="" xmlns:p14="http://schemas.microsoft.com/office/powerpoint/2010/main" val="283082505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8541" y="4995027"/>
            <a:ext cx="7691719" cy="1183295"/>
          </a:xfrm>
        </p:spPr>
        <p:txBody>
          <a:bodyPr>
            <a:normAutofit/>
          </a:bodyPr>
          <a:lstStyle/>
          <a:p>
            <a:pPr marL="0" indent="0">
              <a:buNone/>
            </a:pPr>
            <a:r>
              <a:rPr lang="en-US" sz="3200" b="1" dirty="0"/>
              <a:t>T</a:t>
            </a:r>
            <a:r>
              <a:rPr lang="en-US" sz="3200" b="1" dirty="0" smtClean="0"/>
              <a:t>he </a:t>
            </a:r>
            <a:r>
              <a:rPr lang="en-US" sz="3200" b="1" dirty="0"/>
              <a:t>kind that produces effects </a:t>
            </a:r>
            <a:r>
              <a:rPr lang="en-US" sz="3200" b="1" dirty="0" smtClean="0"/>
              <a:t>long afterward  </a:t>
            </a:r>
            <a:endParaRPr lang="en-US" sz="3200" b="1" dirty="0"/>
          </a:p>
        </p:txBody>
      </p:sp>
      <p:sp>
        <p:nvSpPr>
          <p:cNvPr id="4" name="Content Placeholder 2"/>
          <p:cNvSpPr txBox="1">
            <a:spLocks/>
          </p:cNvSpPr>
          <p:nvPr/>
        </p:nvSpPr>
        <p:spPr>
          <a:xfrm>
            <a:off x="878541" y="555858"/>
            <a:ext cx="7691719" cy="1183295"/>
          </a:xfrm>
          <a:prstGeom prst="rect">
            <a:avLst/>
          </a:prstGeom>
        </p:spPr>
        <p:txBody>
          <a:bodyPr vert="horz" lIns="91440" tIns="45720" rIns="91440" bIns="45720" rtlCol="0">
            <a:normAutofit/>
          </a:bodyPr>
          <a:lstStyle>
            <a:lvl1pPr marL="457200" indent="-457200" algn="l" defTabSz="914400" rtl="0" eaLnBrk="1" latinLnBrk="0" hangingPunct="1">
              <a:spcBef>
                <a:spcPts val="2400"/>
              </a:spcBef>
              <a:buSzPct val="90000"/>
              <a:buFont typeface="Wingdings" pitchFamily="2" charset="2"/>
              <a:buChar char="v"/>
              <a:defRPr sz="2400" kern="1200">
                <a:solidFill>
                  <a:schemeClr val="tx1">
                    <a:lumMod val="75000"/>
                    <a:lumOff val="25000"/>
                  </a:schemeClr>
                </a:solidFill>
                <a:latin typeface="+mn-lt"/>
                <a:ea typeface="+mn-ea"/>
                <a:cs typeface="+mn-cs"/>
              </a:defRPr>
            </a:lvl1pPr>
            <a:lvl2pPr marL="914400" indent="-457200" algn="l" defTabSz="914400" rtl="0" eaLnBrk="1" latinLnBrk="0" hangingPunct="1">
              <a:spcBef>
                <a:spcPts val="1200"/>
              </a:spcBef>
              <a:buClr>
                <a:schemeClr val="bg1">
                  <a:lumMod val="65000"/>
                </a:schemeClr>
              </a:buClr>
              <a:buSzPct val="90000"/>
              <a:buFont typeface="Wingdings" pitchFamily="2" charset="2"/>
              <a:buChar char="v"/>
              <a:defRPr sz="2200" kern="1200">
                <a:solidFill>
                  <a:schemeClr val="tx1">
                    <a:lumMod val="75000"/>
                    <a:lumOff val="25000"/>
                  </a:schemeClr>
                </a:solidFill>
                <a:latin typeface="+mn-lt"/>
                <a:ea typeface="+mn-ea"/>
                <a:cs typeface="+mn-cs"/>
              </a:defRPr>
            </a:lvl2pPr>
            <a:lvl3pPr marL="1263650" indent="-349250" algn="l" defTabSz="914400" rtl="0" eaLnBrk="1" latinLnBrk="0" hangingPunct="1">
              <a:spcBef>
                <a:spcPts val="1200"/>
              </a:spcBef>
              <a:buSzPct val="90000"/>
              <a:buFont typeface="Wingdings" pitchFamily="2" charset="2"/>
              <a:buChar char="v"/>
              <a:defRPr sz="2000" kern="1200">
                <a:solidFill>
                  <a:schemeClr val="tx1">
                    <a:lumMod val="75000"/>
                    <a:lumOff val="25000"/>
                  </a:schemeClr>
                </a:solidFill>
                <a:latin typeface="+mn-lt"/>
                <a:ea typeface="+mn-ea"/>
                <a:cs typeface="+mn-cs"/>
              </a:defRPr>
            </a:lvl3pPr>
            <a:lvl4pPr marL="1600200" indent="-336550" algn="l" defTabSz="914400" rtl="0" eaLnBrk="1" latinLnBrk="0" hangingPunct="1">
              <a:spcBef>
                <a:spcPts val="1200"/>
              </a:spcBef>
              <a:buClr>
                <a:schemeClr val="bg1">
                  <a:lumMod val="65000"/>
                </a:schemeClr>
              </a:buClr>
              <a:buSzPct val="90000"/>
              <a:buFont typeface="Wingdings" pitchFamily="2" charset="2"/>
              <a:buChar char="v"/>
              <a:defRPr sz="1800" kern="1200">
                <a:solidFill>
                  <a:schemeClr val="tx1">
                    <a:lumMod val="75000"/>
                    <a:lumOff val="25000"/>
                  </a:schemeClr>
                </a:solidFill>
                <a:latin typeface="+mn-lt"/>
                <a:ea typeface="+mn-ea"/>
                <a:cs typeface="+mn-cs"/>
              </a:defRPr>
            </a:lvl4pPr>
            <a:lvl5pPr marL="1946275" indent="-346075" algn="l" defTabSz="914400" rtl="0" eaLnBrk="1" latinLnBrk="0" hangingPunct="1">
              <a:spcBef>
                <a:spcPts val="1200"/>
              </a:spcBef>
              <a:buSzPct val="90000"/>
              <a:buFont typeface="Wingdings" pitchFamily="2" charset="2"/>
              <a:buChar char="v"/>
              <a:defRPr sz="1800" kern="1200">
                <a:solidFill>
                  <a:schemeClr val="tx1">
                    <a:lumMod val="75000"/>
                    <a:lumOff val="25000"/>
                  </a:schemeClr>
                </a:solidFill>
                <a:latin typeface="+mn-lt"/>
                <a:ea typeface="+mn-ea"/>
                <a:cs typeface="+mn-cs"/>
              </a:defRPr>
            </a:lvl5pPr>
            <a:lvl6pPr marL="229076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6pPr>
            <a:lvl7pPr marL="2625725" indent="-344488" algn="l" defTabSz="914400" rtl="0" eaLnBrk="1" latinLnBrk="0" hangingPunct="1">
              <a:spcBef>
                <a:spcPct val="20000"/>
              </a:spcBef>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7pPr>
            <a:lvl8pPr marL="297021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8pPr>
            <a:lvl9pPr marL="3313113" indent="-344488" algn="l" defTabSz="914400" rtl="0" eaLnBrk="1" latinLnBrk="0" hangingPunct="1">
              <a:spcBef>
                <a:spcPct val="20000"/>
              </a:spcBef>
              <a:buSzPct val="90000"/>
              <a:buFont typeface="Wingdings" pitchFamily="2" charset="2"/>
              <a:buChar char="v"/>
              <a:defRPr lang="en-US" sz="1800" kern="1200" dirty="0">
                <a:solidFill>
                  <a:schemeClr val="tx1">
                    <a:lumMod val="75000"/>
                    <a:lumOff val="25000"/>
                  </a:schemeClr>
                </a:solidFill>
                <a:latin typeface="+mn-lt"/>
                <a:ea typeface="+mn-ea"/>
                <a:cs typeface="+mn-cs"/>
              </a:defRPr>
            </a:lvl9pPr>
          </a:lstStyle>
          <a:p>
            <a:pPr marL="0" indent="0">
              <a:buFont typeface="Wingdings" pitchFamily="2" charset="2"/>
              <a:buNone/>
            </a:pPr>
            <a:r>
              <a:rPr lang="en-US" sz="3200" smtClean="0"/>
              <a:t>In Buddhism our deeds are divided into three kinds of karmic causation. </a:t>
            </a:r>
            <a:endParaRPr lang="en-US" sz="3200" dirty="0"/>
          </a:p>
        </p:txBody>
      </p:sp>
      <p:sp>
        <p:nvSpPr>
          <p:cNvPr id="5" name="Content Placeholder 2"/>
          <p:cNvSpPr txBox="1">
            <a:spLocks/>
          </p:cNvSpPr>
          <p:nvPr/>
        </p:nvSpPr>
        <p:spPr>
          <a:xfrm>
            <a:off x="878541" y="2217888"/>
            <a:ext cx="7691719" cy="1183295"/>
          </a:xfrm>
          <a:prstGeom prst="rect">
            <a:avLst/>
          </a:prstGeom>
        </p:spPr>
        <p:txBody>
          <a:bodyPr vert="horz" lIns="91440" tIns="45720" rIns="91440" bIns="45720" rtlCol="0">
            <a:normAutofit/>
          </a:bodyPr>
          <a:lstStyle>
            <a:lvl1pPr marL="457200" indent="-457200" algn="l" defTabSz="914400" rtl="0" eaLnBrk="1" latinLnBrk="0" hangingPunct="1">
              <a:spcBef>
                <a:spcPts val="2400"/>
              </a:spcBef>
              <a:buSzPct val="90000"/>
              <a:buFont typeface="Wingdings" pitchFamily="2" charset="2"/>
              <a:buChar char="v"/>
              <a:defRPr sz="2400" kern="1200">
                <a:solidFill>
                  <a:schemeClr val="tx1">
                    <a:lumMod val="75000"/>
                    <a:lumOff val="25000"/>
                  </a:schemeClr>
                </a:solidFill>
                <a:latin typeface="+mn-lt"/>
                <a:ea typeface="+mn-ea"/>
                <a:cs typeface="+mn-cs"/>
              </a:defRPr>
            </a:lvl1pPr>
            <a:lvl2pPr marL="914400" indent="-457200" algn="l" defTabSz="914400" rtl="0" eaLnBrk="1" latinLnBrk="0" hangingPunct="1">
              <a:spcBef>
                <a:spcPts val="1200"/>
              </a:spcBef>
              <a:buClr>
                <a:schemeClr val="bg1">
                  <a:lumMod val="65000"/>
                </a:schemeClr>
              </a:buClr>
              <a:buSzPct val="90000"/>
              <a:buFont typeface="Wingdings" pitchFamily="2" charset="2"/>
              <a:buChar char="v"/>
              <a:defRPr sz="2200" kern="1200">
                <a:solidFill>
                  <a:schemeClr val="tx1">
                    <a:lumMod val="75000"/>
                    <a:lumOff val="25000"/>
                  </a:schemeClr>
                </a:solidFill>
                <a:latin typeface="+mn-lt"/>
                <a:ea typeface="+mn-ea"/>
                <a:cs typeface="+mn-cs"/>
              </a:defRPr>
            </a:lvl2pPr>
            <a:lvl3pPr marL="1263650" indent="-349250" algn="l" defTabSz="914400" rtl="0" eaLnBrk="1" latinLnBrk="0" hangingPunct="1">
              <a:spcBef>
                <a:spcPts val="1200"/>
              </a:spcBef>
              <a:buSzPct val="90000"/>
              <a:buFont typeface="Wingdings" pitchFamily="2" charset="2"/>
              <a:buChar char="v"/>
              <a:defRPr sz="2000" kern="1200">
                <a:solidFill>
                  <a:schemeClr val="tx1">
                    <a:lumMod val="75000"/>
                    <a:lumOff val="25000"/>
                  </a:schemeClr>
                </a:solidFill>
                <a:latin typeface="+mn-lt"/>
                <a:ea typeface="+mn-ea"/>
                <a:cs typeface="+mn-cs"/>
              </a:defRPr>
            </a:lvl3pPr>
            <a:lvl4pPr marL="1600200" indent="-336550" algn="l" defTabSz="914400" rtl="0" eaLnBrk="1" latinLnBrk="0" hangingPunct="1">
              <a:spcBef>
                <a:spcPts val="1200"/>
              </a:spcBef>
              <a:buClr>
                <a:schemeClr val="bg1">
                  <a:lumMod val="65000"/>
                </a:schemeClr>
              </a:buClr>
              <a:buSzPct val="90000"/>
              <a:buFont typeface="Wingdings" pitchFamily="2" charset="2"/>
              <a:buChar char="v"/>
              <a:defRPr sz="1800" kern="1200">
                <a:solidFill>
                  <a:schemeClr val="tx1">
                    <a:lumMod val="75000"/>
                    <a:lumOff val="25000"/>
                  </a:schemeClr>
                </a:solidFill>
                <a:latin typeface="+mn-lt"/>
                <a:ea typeface="+mn-ea"/>
                <a:cs typeface="+mn-cs"/>
              </a:defRPr>
            </a:lvl4pPr>
            <a:lvl5pPr marL="1946275" indent="-346075" algn="l" defTabSz="914400" rtl="0" eaLnBrk="1" latinLnBrk="0" hangingPunct="1">
              <a:spcBef>
                <a:spcPts val="1200"/>
              </a:spcBef>
              <a:buSzPct val="90000"/>
              <a:buFont typeface="Wingdings" pitchFamily="2" charset="2"/>
              <a:buChar char="v"/>
              <a:defRPr sz="1800" kern="1200">
                <a:solidFill>
                  <a:schemeClr val="tx1">
                    <a:lumMod val="75000"/>
                    <a:lumOff val="25000"/>
                  </a:schemeClr>
                </a:solidFill>
                <a:latin typeface="+mn-lt"/>
                <a:ea typeface="+mn-ea"/>
                <a:cs typeface="+mn-cs"/>
              </a:defRPr>
            </a:lvl5pPr>
            <a:lvl6pPr marL="229076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6pPr>
            <a:lvl7pPr marL="2625725" indent="-344488" algn="l" defTabSz="914400" rtl="0" eaLnBrk="1" latinLnBrk="0" hangingPunct="1">
              <a:spcBef>
                <a:spcPct val="20000"/>
              </a:spcBef>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7pPr>
            <a:lvl8pPr marL="297021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8pPr>
            <a:lvl9pPr marL="3313113" indent="-344488" algn="l" defTabSz="914400" rtl="0" eaLnBrk="1" latinLnBrk="0" hangingPunct="1">
              <a:spcBef>
                <a:spcPct val="20000"/>
              </a:spcBef>
              <a:buSzPct val="90000"/>
              <a:buFont typeface="Wingdings" pitchFamily="2" charset="2"/>
              <a:buChar char="v"/>
              <a:defRPr lang="en-US" sz="1800" kern="1200" dirty="0">
                <a:solidFill>
                  <a:schemeClr val="tx1">
                    <a:lumMod val="75000"/>
                    <a:lumOff val="25000"/>
                  </a:schemeClr>
                </a:solidFill>
                <a:latin typeface="+mn-lt"/>
                <a:ea typeface="+mn-ea"/>
                <a:cs typeface="+mn-cs"/>
              </a:defRPr>
            </a:lvl9pPr>
          </a:lstStyle>
          <a:p>
            <a:pPr marL="0" indent="0">
              <a:buFont typeface="Wingdings" pitchFamily="2" charset="2"/>
              <a:buNone/>
            </a:pPr>
            <a:r>
              <a:rPr lang="en-US" sz="3200" b="1" dirty="0" smtClean="0"/>
              <a:t>The kind that produces effects right away </a:t>
            </a:r>
            <a:endParaRPr lang="en-US" sz="3200" b="1" dirty="0"/>
          </a:p>
        </p:txBody>
      </p:sp>
      <p:sp>
        <p:nvSpPr>
          <p:cNvPr id="7" name="Content Placeholder 2"/>
          <p:cNvSpPr txBox="1">
            <a:spLocks/>
          </p:cNvSpPr>
          <p:nvPr/>
        </p:nvSpPr>
        <p:spPr>
          <a:xfrm>
            <a:off x="878541" y="3476875"/>
            <a:ext cx="7691719" cy="1183295"/>
          </a:xfrm>
          <a:prstGeom prst="rect">
            <a:avLst/>
          </a:prstGeom>
        </p:spPr>
        <p:txBody>
          <a:bodyPr vert="horz" lIns="91440" tIns="45720" rIns="91440" bIns="45720" rtlCol="0">
            <a:normAutofit/>
          </a:bodyPr>
          <a:lstStyle>
            <a:lvl1pPr marL="457200" indent="-457200" algn="l" defTabSz="914400" rtl="0" eaLnBrk="1" latinLnBrk="0" hangingPunct="1">
              <a:spcBef>
                <a:spcPts val="2400"/>
              </a:spcBef>
              <a:buSzPct val="90000"/>
              <a:buFont typeface="Wingdings" pitchFamily="2" charset="2"/>
              <a:buChar char="v"/>
              <a:defRPr sz="2400" kern="1200">
                <a:solidFill>
                  <a:schemeClr val="tx1">
                    <a:lumMod val="75000"/>
                    <a:lumOff val="25000"/>
                  </a:schemeClr>
                </a:solidFill>
                <a:latin typeface="+mn-lt"/>
                <a:ea typeface="+mn-ea"/>
                <a:cs typeface="+mn-cs"/>
              </a:defRPr>
            </a:lvl1pPr>
            <a:lvl2pPr marL="914400" indent="-457200" algn="l" defTabSz="914400" rtl="0" eaLnBrk="1" latinLnBrk="0" hangingPunct="1">
              <a:spcBef>
                <a:spcPts val="1200"/>
              </a:spcBef>
              <a:buClr>
                <a:schemeClr val="bg1">
                  <a:lumMod val="65000"/>
                </a:schemeClr>
              </a:buClr>
              <a:buSzPct val="90000"/>
              <a:buFont typeface="Wingdings" pitchFamily="2" charset="2"/>
              <a:buChar char="v"/>
              <a:defRPr sz="2200" kern="1200">
                <a:solidFill>
                  <a:schemeClr val="tx1">
                    <a:lumMod val="75000"/>
                    <a:lumOff val="25000"/>
                  </a:schemeClr>
                </a:solidFill>
                <a:latin typeface="+mn-lt"/>
                <a:ea typeface="+mn-ea"/>
                <a:cs typeface="+mn-cs"/>
              </a:defRPr>
            </a:lvl2pPr>
            <a:lvl3pPr marL="1263650" indent="-349250" algn="l" defTabSz="914400" rtl="0" eaLnBrk="1" latinLnBrk="0" hangingPunct="1">
              <a:spcBef>
                <a:spcPts val="1200"/>
              </a:spcBef>
              <a:buSzPct val="90000"/>
              <a:buFont typeface="Wingdings" pitchFamily="2" charset="2"/>
              <a:buChar char="v"/>
              <a:defRPr sz="2000" kern="1200">
                <a:solidFill>
                  <a:schemeClr val="tx1">
                    <a:lumMod val="75000"/>
                    <a:lumOff val="25000"/>
                  </a:schemeClr>
                </a:solidFill>
                <a:latin typeface="+mn-lt"/>
                <a:ea typeface="+mn-ea"/>
                <a:cs typeface="+mn-cs"/>
              </a:defRPr>
            </a:lvl3pPr>
            <a:lvl4pPr marL="1600200" indent="-336550" algn="l" defTabSz="914400" rtl="0" eaLnBrk="1" latinLnBrk="0" hangingPunct="1">
              <a:spcBef>
                <a:spcPts val="1200"/>
              </a:spcBef>
              <a:buClr>
                <a:schemeClr val="bg1">
                  <a:lumMod val="65000"/>
                </a:schemeClr>
              </a:buClr>
              <a:buSzPct val="90000"/>
              <a:buFont typeface="Wingdings" pitchFamily="2" charset="2"/>
              <a:buChar char="v"/>
              <a:defRPr sz="1800" kern="1200">
                <a:solidFill>
                  <a:schemeClr val="tx1">
                    <a:lumMod val="75000"/>
                    <a:lumOff val="25000"/>
                  </a:schemeClr>
                </a:solidFill>
                <a:latin typeface="+mn-lt"/>
                <a:ea typeface="+mn-ea"/>
                <a:cs typeface="+mn-cs"/>
              </a:defRPr>
            </a:lvl4pPr>
            <a:lvl5pPr marL="1946275" indent="-346075" algn="l" defTabSz="914400" rtl="0" eaLnBrk="1" latinLnBrk="0" hangingPunct="1">
              <a:spcBef>
                <a:spcPts val="1200"/>
              </a:spcBef>
              <a:buSzPct val="90000"/>
              <a:buFont typeface="Wingdings" pitchFamily="2" charset="2"/>
              <a:buChar char="v"/>
              <a:defRPr sz="1800" kern="1200">
                <a:solidFill>
                  <a:schemeClr val="tx1">
                    <a:lumMod val="75000"/>
                    <a:lumOff val="25000"/>
                  </a:schemeClr>
                </a:solidFill>
                <a:latin typeface="+mn-lt"/>
                <a:ea typeface="+mn-ea"/>
                <a:cs typeface="+mn-cs"/>
              </a:defRPr>
            </a:lvl5pPr>
            <a:lvl6pPr marL="229076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6pPr>
            <a:lvl7pPr marL="2625725" indent="-344488" algn="l" defTabSz="914400" rtl="0" eaLnBrk="1" latinLnBrk="0" hangingPunct="1">
              <a:spcBef>
                <a:spcPct val="20000"/>
              </a:spcBef>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7pPr>
            <a:lvl8pPr marL="297021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8pPr>
            <a:lvl9pPr marL="3313113" indent="-344488" algn="l" defTabSz="914400" rtl="0" eaLnBrk="1" latinLnBrk="0" hangingPunct="1">
              <a:spcBef>
                <a:spcPct val="20000"/>
              </a:spcBef>
              <a:buSzPct val="90000"/>
              <a:buFont typeface="Wingdings" pitchFamily="2" charset="2"/>
              <a:buChar char="v"/>
              <a:defRPr lang="en-US" sz="1800" kern="1200" dirty="0">
                <a:solidFill>
                  <a:schemeClr val="tx1">
                    <a:lumMod val="75000"/>
                    <a:lumOff val="25000"/>
                  </a:schemeClr>
                </a:solidFill>
                <a:latin typeface="+mn-lt"/>
                <a:ea typeface="+mn-ea"/>
                <a:cs typeface="+mn-cs"/>
              </a:defRPr>
            </a:lvl9pPr>
          </a:lstStyle>
          <a:p>
            <a:pPr marL="0" indent="0">
              <a:buFont typeface="Wingdings" pitchFamily="2" charset="2"/>
              <a:buNone/>
            </a:pPr>
            <a:r>
              <a:rPr lang="en-US" sz="3200" b="1" dirty="0" smtClean="0"/>
              <a:t>The kind that produces effects after some time </a:t>
            </a:r>
            <a:endParaRPr lang="en-US" sz="3200" b="1" dirty="0"/>
          </a:p>
        </p:txBody>
      </p:sp>
    </p:spTree>
    <p:extLst>
      <p:ext uri="{BB962C8B-B14F-4D97-AF65-F5344CB8AC3E}">
        <p14:creationId xmlns="" xmlns:p14="http://schemas.microsoft.com/office/powerpoint/2010/main" val="185203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141" y="153038"/>
            <a:ext cx="7691719" cy="1143000"/>
          </a:xfrm>
        </p:spPr>
        <p:txBody>
          <a:bodyPr/>
          <a:lstStyle/>
          <a:p>
            <a:r>
              <a:rPr lang="en-US" dirty="0" smtClean="0"/>
              <a:t>Instant Karma?</a:t>
            </a:r>
            <a:endParaRPr lang="en-US" dirty="0"/>
          </a:p>
        </p:txBody>
      </p:sp>
      <p:pic>
        <p:nvPicPr>
          <p:cNvPr id="4" name="InstantKarma.gif">
            <a:hlinkClick r:id="" action="ppaction://media"/>
          </p:cNvPr>
          <p:cNvPicPr>
            <a:picLocks noGrp="1" noChangeAspect="1"/>
          </p:cNvPicPr>
          <p:nvPr>
            <p:ph idx="1"/>
            <a:videoFile r:link="rId1"/>
            <p:extLst>
              <p:ext uri="{DAA4B4D4-6D71-4841-9C94-3DE7FCFB9230}">
                <p14:media xmlns="" xmlns:p14="http://schemas.microsoft.com/office/powerpoint/2010/main" r:embed="rId3"/>
              </p:ext>
            </p:extLst>
          </p:nvPr>
        </p:nvPicPr>
        <p:blipFill>
          <a:blip r:embed="rId4"/>
          <a:stretch>
            <a:fillRect/>
          </a:stretch>
        </p:blipFill>
        <p:spPr>
          <a:xfrm>
            <a:off x="869950" y="1296038"/>
            <a:ext cx="7404100" cy="4572000"/>
          </a:xfrm>
        </p:spPr>
      </p:pic>
      <p:sp>
        <p:nvSpPr>
          <p:cNvPr id="5" name="TextBox 4"/>
          <p:cNvSpPr txBox="1"/>
          <p:nvPr/>
        </p:nvSpPr>
        <p:spPr>
          <a:xfrm>
            <a:off x="1066000" y="5927903"/>
            <a:ext cx="7079610" cy="584776"/>
          </a:xfrm>
          <a:prstGeom prst="rect">
            <a:avLst/>
          </a:prstGeom>
          <a:noFill/>
        </p:spPr>
        <p:txBody>
          <a:bodyPr wrap="square" rtlCol="0">
            <a:spAutoFit/>
          </a:bodyPr>
          <a:lstStyle/>
          <a:p>
            <a:r>
              <a:rPr lang="en-US" sz="3200" dirty="0" smtClean="0"/>
              <a:t>Typical misunderstanding of the  word</a:t>
            </a:r>
            <a:endParaRPr lang="en-US" sz="3200" dirty="0"/>
          </a:p>
        </p:txBody>
      </p:sp>
    </p:spTree>
    <p:extLst>
      <p:ext uri="{BB962C8B-B14F-4D97-AF65-F5344CB8AC3E}">
        <p14:creationId xmlns="" xmlns:p14="http://schemas.microsoft.com/office/powerpoint/2010/main" val="22205097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4800" dirty="0" smtClean="0"/>
              <a:t>Rice </a:t>
            </a:r>
            <a:r>
              <a:rPr lang="en-US" sz="4800" dirty="0"/>
              <a:t>matures the same year you plant it, </a:t>
            </a:r>
            <a:endParaRPr lang="en-US" sz="4800" dirty="0" smtClean="0"/>
          </a:p>
          <a:p>
            <a:r>
              <a:rPr lang="en-US" sz="4800" dirty="0" smtClean="0"/>
              <a:t>but </a:t>
            </a:r>
            <a:r>
              <a:rPr lang="en-US" sz="4800" dirty="0"/>
              <a:t>barley takes another year. </a:t>
            </a:r>
          </a:p>
        </p:txBody>
      </p:sp>
    </p:spTree>
    <p:extLst>
      <p:ext uri="{BB962C8B-B14F-4D97-AF65-F5344CB8AC3E}">
        <p14:creationId xmlns="" xmlns:p14="http://schemas.microsoft.com/office/powerpoint/2010/main" val="346200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Proverb</a:t>
            </a:r>
            <a:endParaRPr lang="en-US" dirty="0"/>
          </a:p>
        </p:txBody>
      </p:sp>
      <p:sp>
        <p:nvSpPr>
          <p:cNvPr id="3" name="Content Placeholder 2"/>
          <p:cNvSpPr>
            <a:spLocks noGrp="1"/>
          </p:cNvSpPr>
          <p:nvPr>
            <p:ph idx="1"/>
          </p:nvPr>
        </p:nvSpPr>
        <p:spPr>
          <a:xfrm>
            <a:off x="726141" y="2761525"/>
            <a:ext cx="7691719" cy="3397227"/>
          </a:xfrm>
        </p:spPr>
        <p:txBody>
          <a:bodyPr>
            <a:normAutofit/>
          </a:bodyPr>
          <a:lstStyle/>
          <a:p>
            <a:pPr marL="0" indent="0">
              <a:buNone/>
            </a:pPr>
            <a:r>
              <a:rPr lang="en-US" sz="4800" dirty="0"/>
              <a:t>“Peaches and chestnuts, three years; persimmons, eight.” </a:t>
            </a:r>
          </a:p>
        </p:txBody>
      </p:sp>
    </p:spTree>
    <p:extLst>
      <p:ext uri="{BB962C8B-B14F-4D97-AF65-F5344CB8AC3E}">
        <p14:creationId xmlns="" xmlns:p14="http://schemas.microsoft.com/office/powerpoint/2010/main" val="97764838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err="1" smtClean="0"/>
              <a:t>Shakyamuni</a:t>
            </a:r>
            <a:r>
              <a:rPr lang="en-US" sz="4400" dirty="0" smtClean="0"/>
              <a:t> Buddha taught</a:t>
            </a:r>
            <a:endParaRPr lang="en-US" sz="4400" dirty="0"/>
          </a:p>
        </p:txBody>
      </p:sp>
      <p:sp>
        <p:nvSpPr>
          <p:cNvPr id="3" name="Content Placeholder 2"/>
          <p:cNvSpPr>
            <a:spLocks noGrp="1"/>
          </p:cNvSpPr>
          <p:nvPr>
            <p:ph idx="1"/>
          </p:nvPr>
        </p:nvSpPr>
        <p:spPr>
          <a:xfrm>
            <a:off x="315384" y="2132240"/>
            <a:ext cx="8549459" cy="4571999"/>
          </a:xfrm>
        </p:spPr>
        <p:txBody>
          <a:bodyPr>
            <a:noAutofit/>
          </a:bodyPr>
          <a:lstStyle/>
          <a:p>
            <a:pPr marL="0" indent="0">
              <a:buNone/>
            </a:pPr>
            <a:r>
              <a:rPr lang="en-US" sz="4400" dirty="0"/>
              <a:t>“There are actions that ripen quickly and those that ripen slowly. Since, however, seeds that are sown always ripen, don’t worry about quick or slow, but do your best to plant good seeds.”</a:t>
            </a:r>
          </a:p>
          <a:p>
            <a:endParaRPr lang="en-US" sz="4400" dirty="0"/>
          </a:p>
        </p:txBody>
      </p:sp>
    </p:spTree>
    <p:extLst>
      <p:ext uri="{BB962C8B-B14F-4D97-AF65-F5344CB8AC3E}">
        <p14:creationId xmlns="" xmlns:p14="http://schemas.microsoft.com/office/powerpoint/2010/main" val="221518746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6141" y="2132239"/>
            <a:ext cx="7691719" cy="4571999"/>
          </a:xfrm>
        </p:spPr>
        <p:txBody>
          <a:bodyPr>
            <a:normAutofit/>
          </a:bodyPr>
          <a:lstStyle/>
          <a:p>
            <a:pPr marL="0" indent="0">
              <a:buNone/>
            </a:pPr>
            <a:r>
              <a:rPr lang="en-US" sz="4400" dirty="0"/>
              <a:t>Yet we are apt to think only of the immediate future, so our eyes go only to what produces </a:t>
            </a:r>
            <a:r>
              <a:rPr lang="en-US" sz="4400" b="1" dirty="0">
                <a:solidFill>
                  <a:srgbClr val="0000FF"/>
                </a:solidFill>
              </a:rPr>
              <a:t>immediate results</a:t>
            </a:r>
            <a:r>
              <a:rPr lang="en-US" sz="4400" dirty="0"/>
              <a:t>. </a:t>
            </a:r>
          </a:p>
        </p:txBody>
      </p:sp>
    </p:spTree>
    <p:extLst>
      <p:ext uri="{BB962C8B-B14F-4D97-AF65-F5344CB8AC3E}">
        <p14:creationId xmlns="" xmlns:p14="http://schemas.microsoft.com/office/powerpoint/2010/main" val="227453359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0403" y="3981778"/>
            <a:ext cx="8336362" cy="2760092"/>
          </a:xfrm>
        </p:spPr>
        <p:txBody>
          <a:bodyPr>
            <a:noAutofit/>
          </a:bodyPr>
          <a:lstStyle/>
          <a:p>
            <a:pPr marL="0" indent="0">
              <a:buNone/>
            </a:pPr>
            <a:r>
              <a:rPr lang="en-US" sz="3600" dirty="0"/>
              <a:t>It will take some time before your money comes back to you, but when it does come back, it will be </a:t>
            </a:r>
            <a:r>
              <a:rPr lang="en-US" sz="3600" b="1" dirty="0">
                <a:solidFill>
                  <a:srgbClr val="0000FF"/>
                </a:solidFill>
              </a:rPr>
              <a:t>with more interest </a:t>
            </a:r>
            <a:r>
              <a:rPr lang="en-US" sz="3600" dirty="0"/>
              <a:t>than in a normal account. </a:t>
            </a:r>
          </a:p>
        </p:txBody>
      </p:sp>
      <p:sp>
        <p:nvSpPr>
          <p:cNvPr id="4" name="Content Placeholder 2"/>
          <p:cNvSpPr txBox="1">
            <a:spLocks/>
          </p:cNvSpPr>
          <p:nvPr/>
        </p:nvSpPr>
        <p:spPr>
          <a:xfrm>
            <a:off x="510403" y="1048357"/>
            <a:ext cx="8336362" cy="2590041"/>
          </a:xfrm>
          <a:prstGeom prst="rect">
            <a:avLst/>
          </a:prstGeom>
        </p:spPr>
        <p:txBody>
          <a:bodyPr vert="horz" lIns="91440" tIns="45720" rIns="91440" bIns="45720" rtlCol="0">
            <a:noAutofit/>
          </a:bodyPr>
          <a:lstStyle>
            <a:lvl1pPr marL="457200" indent="-457200" algn="l" defTabSz="914400" rtl="0" eaLnBrk="1" latinLnBrk="0" hangingPunct="1">
              <a:spcBef>
                <a:spcPts val="2400"/>
              </a:spcBef>
              <a:buSzPct val="90000"/>
              <a:buFont typeface="Wingdings" pitchFamily="2" charset="2"/>
              <a:buChar char="v"/>
              <a:defRPr sz="2400" kern="1200">
                <a:solidFill>
                  <a:schemeClr val="tx1">
                    <a:lumMod val="75000"/>
                    <a:lumOff val="25000"/>
                  </a:schemeClr>
                </a:solidFill>
                <a:latin typeface="+mn-lt"/>
                <a:ea typeface="+mn-ea"/>
                <a:cs typeface="+mn-cs"/>
              </a:defRPr>
            </a:lvl1pPr>
            <a:lvl2pPr marL="914400" indent="-457200" algn="l" defTabSz="914400" rtl="0" eaLnBrk="1" latinLnBrk="0" hangingPunct="1">
              <a:spcBef>
                <a:spcPts val="1200"/>
              </a:spcBef>
              <a:buClr>
                <a:schemeClr val="bg1">
                  <a:lumMod val="65000"/>
                </a:schemeClr>
              </a:buClr>
              <a:buSzPct val="90000"/>
              <a:buFont typeface="Wingdings" pitchFamily="2" charset="2"/>
              <a:buChar char="v"/>
              <a:defRPr sz="2200" kern="1200">
                <a:solidFill>
                  <a:schemeClr val="tx1">
                    <a:lumMod val="75000"/>
                    <a:lumOff val="25000"/>
                  </a:schemeClr>
                </a:solidFill>
                <a:latin typeface="+mn-lt"/>
                <a:ea typeface="+mn-ea"/>
                <a:cs typeface="+mn-cs"/>
              </a:defRPr>
            </a:lvl2pPr>
            <a:lvl3pPr marL="1263650" indent="-349250" algn="l" defTabSz="914400" rtl="0" eaLnBrk="1" latinLnBrk="0" hangingPunct="1">
              <a:spcBef>
                <a:spcPts val="1200"/>
              </a:spcBef>
              <a:buSzPct val="90000"/>
              <a:buFont typeface="Wingdings" pitchFamily="2" charset="2"/>
              <a:buChar char="v"/>
              <a:defRPr sz="2000" kern="1200">
                <a:solidFill>
                  <a:schemeClr val="tx1">
                    <a:lumMod val="75000"/>
                    <a:lumOff val="25000"/>
                  </a:schemeClr>
                </a:solidFill>
                <a:latin typeface="+mn-lt"/>
                <a:ea typeface="+mn-ea"/>
                <a:cs typeface="+mn-cs"/>
              </a:defRPr>
            </a:lvl3pPr>
            <a:lvl4pPr marL="1600200" indent="-336550" algn="l" defTabSz="914400" rtl="0" eaLnBrk="1" latinLnBrk="0" hangingPunct="1">
              <a:spcBef>
                <a:spcPts val="1200"/>
              </a:spcBef>
              <a:buClr>
                <a:schemeClr val="bg1">
                  <a:lumMod val="65000"/>
                </a:schemeClr>
              </a:buClr>
              <a:buSzPct val="90000"/>
              <a:buFont typeface="Wingdings" pitchFamily="2" charset="2"/>
              <a:buChar char="v"/>
              <a:defRPr sz="1800" kern="1200">
                <a:solidFill>
                  <a:schemeClr val="tx1">
                    <a:lumMod val="75000"/>
                    <a:lumOff val="25000"/>
                  </a:schemeClr>
                </a:solidFill>
                <a:latin typeface="+mn-lt"/>
                <a:ea typeface="+mn-ea"/>
                <a:cs typeface="+mn-cs"/>
              </a:defRPr>
            </a:lvl4pPr>
            <a:lvl5pPr marL="1946275" indent="-346075" algn="l" defTabSz="914400" rtl="0" eaLnBrk="1" latinLnBrk="0" hangingPunct="1">
              <a:spcBef>
                <a:spcPts val="1200"/>
              </a:spcBef>
              <a:buSzPct val="90000"/>
              <a:buFont typeface="Wingdings" pitchFamily="2" charset="2"/>
              <a:buChar char="v"/>
              <a:defRPr sz="1800" kern="1200">
                <a:solidFill>
                  <a:schemeClr val="tx1">
                    <a:lumMod val="75000"/>
                    <a:lumOff val="25000"/>
                  </a:schemeClr>
                </a:solidFill>
                <a:latin typeface="+mn-lt"/>
                <a:ea typeface="+mn-ea"/>
                <a:cs typeface="+mn-cs"/>
              </a:defRPr>
            </a:lvl5pPr>
            <a:lvl6pPr marL="229076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6pPr>
            <a:lvl7pPr marL="2625725" indent="-344488" algn="l" defTabSz="914400" rtl="0" eaLnBrk="1" latinLnBrk="0" hangingPunct="1">
              <a:spcBef>
                <a:spcPct val="20000"/>
              </a:spcBef>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7pPr>
            <a:lvl8pPr marL="297021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8pPr>
            <a:lvl9pPr marL="3313113" indent="-344488" algn="l" defTabSz="914400" rtl="0" eaLnBrk="1" latinLnBrk="0" hangingPunct="1">
              <a:spcBef>
                <a:spcPct val="20000"/>
              </a:spcBef>
              <a:buSzPct val="90000"/>
              <a:buFont typeface="Wingdings" pitchFamily="2" charset="2"/>
              <a:buChar char="v"/>
              <a:defRPr lang="en-US" sz="1800" kern="1200" dirty="0">
                <a:solidFill>
                  <a:schemeClr val="tx1">
                    <a:lumMod val="75000"/>
                    <a:lumOff val="25000"/>
                  </a:schemeClr>
                </a:solidFill>
                <a:latin typeface="+mn-lt"/>
                <a:ea typeface="+mn-ea"/>
                <a:cs typeface="+mn-cs"/>
              </a:defRPr>
            </a:lvl9pPr>
          </a:lstStyle>
          <a:p>
            <a:pPr marL="0" indent="0">
              <a:buFont typeface="Wingdings" pitchFamily="2" charset="2"/>
              <a:buNone/>
            </a:pPr>
            <a:r>
              <a:rPr lang="en-US" sz="4000" dirty="0" smtClean="0"/>
              <a:t>When results don’t seem to be coming, think of it as </a:t>
            </a:r>
            <a:r>
              <a:rPr lang="en-US" sz="4000" b="1" dirty="0" smtClean="0">
                <a:solidFill>
                  <a:srgbClr val="FF0000"/>
                </a:solidFill>
              </a:rPr>
              <a:t>a fixed-term deposit in the bank. </a:t>
            </a:r>
            <a:endParaRPr lang="en-US" sz="4000" b="1" dirty="0">
              <a:solidFill>
                <a:srgbClr val="FF0000"/>
              </a:solidFill>
            </a:endParaRPr>
          </a:p>
        </p:txBody>
      </p:sp>
    </p:spTree>
    <p:extLst>
      <p:ext uri="{BB962C8B-B14F-4D97-AF65-F5344CB8AC3E}">
        <p14:creationId xmlns="" xmlns:p14="http://schemas.microsoft.com/office/powerpoint/2010/main" val="88085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3854" y="3366674"/>
            <a:ext cx="8019368" cy="2804141"/>
          </a:xfrm>
        </p:spPr>
        <p:txBody>
          <a:bodyPr>
            <a:normAutofit/>
          </a:bodyPr>
          <a:lstStyle/>
          <a:p>
            <a:pPr marL="0" indent="0">
              <a:buNone/>
            </a:pPr>
            <a:r>
              <a:rPr lang="en-US" sz="4400" dirty="0">
                <a:solidFill>
                  <a:srgbClr val="000090"/>
                </a:solidFill>
              </a:rPr>
              <a:t>We know that seeds that are sown always produce an effect, so let’s just plant good seeds carefully, without rushing.</a:t>
            </a:r>
          </a:p>
          <a:p>
            <a:pPr marL="0" indent="0">
              <a:buNone/>
            </a:pPr>
            <a:endParaRPr lang="en-US" sz="4400" dirty="0">
              <a:solidFill>
                <a:srgbClr val="000090"/>
              </a:solidFill>
            </a:endParaRPr>
          </a:p>
        </p:txBody>
      </p:sp>
      <p:sp>
        <p:nvSpPr>
          <p:cNvPr id="4" name="Content Placeholder 2"/>
          <p:cNvSpPr txBox="1">
            <a:spLocks/>
          </p:cNvSpPr>
          <p:nvPr/>
        </p:nvSpPr>
        <p:spPr>
          <a:xfrm>
            <a:off x="659560" y="801183"/>
            <a:ext cx="7691719" cy="2565491"/>
          </a:xfrm>
          <a:prstGeom prst="rect">
            <a:avLst/>
          </a:prstGeom>
        </p:spPr>
        <p:txBody>
          <a:bodyPr vert="horz" lIns="91440" tIns="45720" rIns="91440" bIns="45720" rtlCol="0">
            <a:normAutofit/>
          </a:bodyPr>
          <a:lstStyle>
            <a:lvl1pPr marL="457200" indent="-457200" algn="l" defTabSz="914400" rtl="0" eaLnBrk="1" latinLnBrk="0" hangingPunct="1">
              <a:spcBef>
                <a:spcPts val="2400"/>
              </a:spcBef>
              <a:buSzPct val="90000"/>
              <a:buFont typeface="Wingdings" pitchFamily="2" charset="2"/>
              <a:buChar char="v"/>
              <a:defRPr sz="2400" kern="1200">
                <a:solidFill>
                  <a:schemeClr val="tx1">
                    <a:lumMod val="75000"/>
                    <a:lumOff val="25000"/>
                  </a:schemeClr>
                </a:solidFill>
                <a:latin typeface="+mn-lt"/>
                <a:ea typeface="+mn-ea"/>
                <a:cs typeface="+mn-cs"/>
              </a:defRPr>
            </a:lvl1pPr>
            <a:lvl2pPr marL="914400" indent="-457200" algn="l" defTabSz="914400" rtl="0" eaLnBrk="1" latinLnBrk="0" hangingPunct="1">
              <a:spcBef>
                <a:spcPts val="1200"/>
              </a:spcBef>
              <a:buClr>
                <a:schemeClr val="bg1">
                  <a:lumMod val="65000"/>
                </a:schemeClr>
              </a:buClr>
              <a:buSzPct val="90000"/>
              <a:buFont typeface="Wingdings" pitchFamily="2" charset="2"/>
              <a:buChar char="v"/>
              <a:defRPr sz="2200" kern="1200">
                <a:solidFill>
                  <a:schemeClr val="tx1">
                    <a:lumMod val="75000"/>
                    <a:lumOff val="25000"/>
                  </a:schemeClr>
                </a:solidFill>
                <a:latin typeface="+mn-lt"/>
                <a:ea typeface="+mn-ea"/>
                <a:cs typeface="+mn-cs"/>
              </a:defRPr>
            </a:lvl2pPr>
            <a:lvl3pPr marL="1263650" indent="-349250" algn="l" defTabSz="914400" rtl="0" eaLnBrk="1" latinLnBrk="0" hangingPunct="1">
              <a:spcBef>
                <a:spcPts val="1200"/>
              </a:spcBef>
              <a:buSzPct val="90000"/>
              <a:buFont typeface="Wingdings" pitchFamily="2" charset="2"/>
              <a:buChar char="v"/>
              <a:defRPr sz="2000" kern="1200">
                <a:solidFill>
                  <a:schemeClr val="tx1">
                    <a:lumMod val="75000"/>
                    <a:lumOff val="25000"/>
                  </a:schemeClr>
                </a:solidFill>
                <a:latin typeface="+mn-lt"/>
                <a:ea typeface="+mn-ea"/>
                <a:cs typeface="+mn-cs"/>
              </a:defRPr>
            </a:lvl3pPr>
            <a:lvl4pPr marL="1600200" indent="-336550" algn="l" defTabSz="914400" rtl="0" eaLnBrk="1" latinLnBrk="0" hangingPunct="1">
              <a:spcBef>
                <a:spcPts val="1200"/>
              </a:spcBef>
              <a:buClr>
                <a:schemeClr val="bg1">
                  <a:lumMod val="65000"/>
                </a:schemeClr>
              </a:buClr>
              <a:buSzPct val="90000"/>
              <a:buFont typeface="Wingdings" pitchFamily="2" charset="2"/>
              <a:buChar char="v"/>
              <a:defRPr sz="1800" kern="1200">
                <a:solidFill>
                  <a:schemeClr val="tx1">
                    <a:lumMod val="75000"/>
                    <a:lumOff val="25000"/>
                  </a:schemeClr>
                </a:solidFill>
                <a:latin typeface="+mn-lt"/>
                <a:ea typeface="+mn-ea"/>
                <a:cs typeface="+mn-cs"/>
              </a:defRPr>
            </a:lvl4pPr>
            <a:lvl5pPr marL="1946275" indent="-346075" algn="l" defTabSz="914400" rtl="0" eaLnBrk="1" latinLnBrk="0" hangingPunct="1">
              <a:spcBef>
                <a:spcPts val="1200"/>
              </a:spcBef>
              <a:buSzPct val="90000"/>
              <a:buFont typeface="Wingdings" pitchFamily="2" charset="2"/>
              <a:buChar char="v"/>
              <a:defRPr sz="1800" kern="1200">
                <a:solidFill>
                  <a:schemeClr val="tx1">
                    <a:lumMod val="75000"/>
                    <a:lumOff val="25000"/>
                  </a:schemeClr>
                </a:solidFill>
                <a:latin typeface="+mn-lt"/>
                <a:ea typeface="+mn-ea"/>
                <a:cs typeface="+mn-cs"/>
              </a:defRPr>
            </a:lvl5pPr>
            <a:lvl6pPr marL="229076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6pPr>
            <a:lvl7pPr marL="2625725" indent="-344488" algn="l" defTabSz="914400" rtl="0" eaLnBrk="1" latinLnBrk="0" hangingPunct="1">
              <a:spcBef>
                <a:spcPct val="20000"/>
              </a:spcBef>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7pPr>
            <a:lvl8pPr marL="297021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8pPr>
            <a:lvl9pPr marL="3313113" indent="-344488" algn="l" defTabSz="914400" rtl="0" eaLnBrk="1" latinLnBrk="0" hangingPunct="1">
              <a:spcBef>
                <a:spcPct val="20000"/>
              </a:spcBef>
              <a:buSzPct val="90000"/>
              <a:buFont typeface="Wingdings" pitchFamily="2" charset="2"/>
              <a:buChar char="v"/>
              <a:defRPr lang="en-US" sz="1800" kern="1200" dirty="0">
                <a:solidFill>
                  <a:schemeClr val="tx1">
                    <a:lumMod val="75000"/>
                    <a:lumOff val="25000"/>
                  </a:schemeClr>
                </a:solidFill>
                <a:latin typeface="+mn-lt"/>
                <a:ea typeface="+mn-ea"/>
                <a:cs typeface="+mn-cs"/>
              </a:defRPr>
            </a:lvl9pPr>
          </a:lstStyle>
          <a:p>
            <a:pPr marL="0" indent="0">
              <a:buFont typeface="Wingdings" pitchFamily="2" charset="2"/>
              <a:buNone/>
            </a:pPr>
            <a:r>
              <a:rPr lang="en-US" sz="4000" dirty="0" smtClean="0"/>
              <a:t>Some flowers bloom quickly, others slowly. It’s the same with your actions and their results. </a:t>
            </a:r>
            <a:endParaRPr lang="en-US" sz="4000" dirty="0"/>
          </a:p>
        </p:txBody>
      </p:sp>
    </p:spTree>
    <p:extLst>
      <p:ext uri="{BB962C8B-B14F-4D97-AF65-F5344CB8AC3E}">
        <p14:creationId xmlns="" xmlns:p14="http://schemas.microsoft.com/office/powerpoint/2010/main" val="274946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latin typeface="Arial"/>
                <a:cs typeface="Arial"/>
              </a:rPr>
              <a:t>Ko’an</a:t>
            </a:r>
            <a:endParaRPr lang="en-US" dirty="0">
              <a:latin typeface="Arial"/>
              <a:cs typeface="Arial"/>
            </a:endParaRPr>
          </a:p>
        </p:txBody>
      </p:sp>
      <p:sp>
        <p:nvSpPr>
          <p:cNvPr id="3" name="Content Placeholder 2"/>
          <p:cNvSpPr>
            <a:spLocks noGrp="1"/>
          </p:cNvSpPr>
          <p:nvPr>
            <p:ph idx="1"/>
          </p:nvPr>
        </p:nvSpPr>
        <p:spPr>
          <a:xfrm>
            <a:off x="726141" y="2183379"/>
            <a:ext cx="7691719" cy="4571999"/>
          </a:xfrm>
        </p:spPr>
        <p:txBody>
          <a:bodyPr>
            <a:normAutofit/>
          </a:bodyPr>
          <a:lstStyle/>
          <a:p>
            <a:pPr marL="0" indent="0">
              <a:buNone/>
            </a:pPr>
            <a:r>
              <a:rPr lang="en-US" sz="6600" dirty="0" smtClean="0"/>
              <a:t>Is it possible that drops of water make a hole on a stone?</a:t>
            </a:r>
            <a:endParaRPr lang="en-US" sz="6600" dirty="0"/>
          </a:p>
        </p:txBody>
      </p:sp>
    </p:spTree>
    <p:extLst>
      <p:ext uri="{BB962C8B-B14F-4D97-AF65-F5344CB8AC3E}">
        <p14:creationId xmlns="" xmlns:p14="http://schemas.microsoft.com/office/powerpoint/2010/main" val="298766287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6141" y="2650723"/>
            <a:ext cx="7691719" cy="3508029"/>
          </a:xfrm>
        </p:spPr>
        <p:txBody>
          <a:bodyPr>
            <a:normAutofit/>
          </a:bodyPr>
          <a:lstStyle/>
          <a:p>
            <a:r>
              <a:rPr lang="en-US" sz="4800" b="1" dirty="0" smtClean="0">
                <a:latin typeface="Arial"/>
                <a:cs typeface="Arial"/>
              </a:rPr>
              <a:t>Constant dropping wears away the stone.</a:t>
            </a:r>
            <a:endParaRPr lang="en-US" sz="4800" b="1" dirty="0">
              <a:latin typeface="Arial"/>
              <a:cs typeface="Arial"/>
            </a:endParaRPr>
          </a:p>
        </p:txBody>
      </p:sp>
    </p:spTree>
    <p:extLst>
      <p:ext uri="{BB962C8B-B14F-4D97-AF65-F5344CB8AC3E}">
        <p14:creationId xmlns="" xmlns:p14="http://schemas.microsoft.com/office/powerpoint/2010/main" val="30879150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3600" b="1" dirty="0" smtClean="0"/>
              <a:t>Good causes produce good effects.</a:t>
            </a:r>
          </a:p>
          <a:p>
            <a:pPr marL="0" indent="0">
              <a:buNone/>
            </a:pPr>
            <a:r>
              <a:rPr lang="en-US" sz="3600" b="1" dirty="0" smtClean="0"/>
              <a:t>Bad causes produce bad effects.</a:t>
            </a:r>
          </a:p>
          <a:p>
            <a:pPr marL="0" indent="0">
              <a:buNone/>
            </a:pPr>
            <a:r>
              <a:rPr lang="en-US" sz="3600" b="1" dirty="0" smtClean="0"/>
              <a:t>One’s own causes produce one’s own effects.</a:t>
            </a:r>
            <a:endParaRPr lang="en-US" sz="3600" b="1" dirty="0"/>
          </a:p>
        </p:txBody>
      </p:sp>
    </p:spTree>
    <p:extLst>
      <p:ext uri="{BB962C8B-B14F-4D97-AF65-F5344CB8AC3E}">
        <p14:creationId xmlns="" xmlns:p14="http://schemas.microsoft.com/office/powerpoint/2010/main" val="92821541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b="1" dirty="0" smtClean="0"/>
              <a:t>Tip Sheet: Perfect Practice</a:t>
            </a:r>
            <a:r>
              <a:rPr lang="en-US" sz="1800" dirty="0" smtClean="0"/>
              <a:t/>
            </a:r>
            <a:br>
              <a:rPr lang="en-US" sz="1800" dirty="0" smtClean="0"/>
            </a:br>
            <a:endParaRPr lang="en-US" sz="1800" dirty="0"/>
          </a:p>
        </p:txBody>
      </p:sp>
      <p:sp>
        <p:nvSpPr>
          <p:cNvPr id="3" name="Content Placeholder 2"/>
          <p:cNvSpPr>
            <a:spLocks noGrp="1"/>
          </p:cNvSpPr>
          <p:nvPr>
            <p:ph idx="1"/>
          </p:nvPr>
        </p:nvSpPr>
        <p:spPr/>
        <p:txBody>
          <a:bodyPr>
            <a:normAutofit fontScale="85000" lnSpcReduction="20000"/>
          </a:bodyPr>
          <a:lstStyle/>
          <a:p>
            <a:r>
              <a:rPr lang="en-US" dirty="0" smtClean="0"/>
              <a:t>1</a:t>
            </a:r>
            <a:r>
              <a:rPr lang="en-US" dirty="0" smtClean="0"/>
              <a:t>. Approach each critical task with an explicit goal of getting much better at it.</a:t>
            </a:r>
          </a:p>
          <a:p>
            <a:r>
              <a:rPr lang="en-US" dirty="0" smtClean="0"/>
              <a:t>2. As you do the task, focus on what's happening and why you're doing it the way you are.</a:t>
            </a:r>
          </a:p>
          <a:p>
            <a:r>
              <a:rPr lang="en-US" dirty="0" smtClean="0"/>
              <a:t>3. After the task, get feedback on your performance from multiple sources. Make changes in your behavior as necessary.</a:t>
            </a:r>
          </a:p>
          <a:p>
            <a:r>
              <a:rPr lang="en-US" dirty="0" smtClean="0"/>
              <a:t>4. Continually build mental models of your situation - your industry, your company, your career. Enlarge the models to encompass more factors.</a:t>
            </a:r>
          </a:p>
          <a:p>
            <a:r>
              <a:rPr lang="en-US" dirty="0" smtClean="0"/>
              <a:t>5. Do those steps regularly, not sporadically. Occasional practice does not work.</a:t>
            </a:r>
          </a:p>
          <a:p>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1628" y="3511059"/>
            <a:ext cx="7691719" cy="1790895"/>
          </a:xfrm>
        </p:spPr>
        <p:txBody>
          <a:bodyPr>
            <a:noAutofit/>
          </a:bodyPr>
          <a:lstStyle/>
          <a:p>
            <a:r>
              <a:rPr lang="en-US" sz="4000" dirty="0" smtClean="0"/>
              <a:t>This power is referred to as Karmic Energy.</a:t>
            </a:r>
            <a:endParaRPr lang="en-US" sz="4000" dirty="0"/>
          </a:p>
        </p:txBody>
      </p:sp>
      <p:sp>
        <p:nvSpPr>
          <p:cNvPr id="4" name="Content Placeholder 2"/>
          <p:cNvSpPr txBox="1">
            <a:spLocks/>
          </p:cNvSpPr>
          <p:nvPr/>
        </p:nvSpPr>
        <p:spPr>
          <a:xfrm>
            <a:off x="878541" y="1739153"/>
            <a:ext cx="7691719" cy="876459"/>
          </a:xfrm>
          <a:prstGeom prst="rect">
            <a:avLst/>
          </a:prstGeom>
        </p:spPr>
        <p:txBody>
          <a:bodyPr vert="horz" lIns="91440" tIns="45720" rIns="91440" bIns="45720" rtlCol="0">
            <a:normAutofit/>
          </a:bodyPr>
          <a:lstStyle>
            <a:lvl1pPr marL="457200" indent="-457200" algn="l" defTabSz="914400" rtl="0" eaLnBrk="1" latinLnBrk="0" hangingPunct="1">
              <a:spcBef>
                <a:spcPts val="2400"/>
              </a:spcBef>
              <a:buSzPct val="90000"/>
              <a:buFont typeface="Wingdings" pitchFamily="2" charset="2"/>
              <a:buChar char="v"/>
              <a:defRPr sz="2400" kern="1200">
                <a:solidFill>
                  <a:schemeClr val="tx1">
                    <a:lumMod val="75000"/>
                    <a:lumOff val="25000"/>
                  </a:schemeClr>
                </a:solidFill>
                <a:latin typeface="+mn-lt"/>
                <a:ea typeface="+mn-ea"/>
                <a:cs typeface="+mn-cs"/>
              </a:defRPr>
            </a:lvl1pPr>
            <a:lvl2pPr marL="914400" indent="-457200" algn="l" defTabSz="914400" rtl="0" eaLnBrk="1" latinLnBrk="0" hangingPunct="1">
              <a:spcBef>
                <a:spcPts val="1200"/>
              </a:spcBef>
              <a:buClr>
                <a:schemeClr val="bg1">
                  <a:lumMod val="65000"/>
                </a:schemeClr>
              </a:buClr>
              <a:buSzPct val="90000"/>
              <a:buFont typeface="Wingdings" pitchFamily="2" charset="2"/>
              <a:buChar char="v"/>
              <a:defRPr sz="2200" kern="1200">
                <a:solidFill>
                  <a:schemeClr val="tx1">
                    <a:lumMod val="75000"/>
                    <a:lumOff val="25000"/>
                  </a:schemeClr>
                </a:solidFill>
                <a:latin typeface="+mn-lt"/>
                <a:ea typeface="+mn-ea"/>
                <a:cs typeface="+mn-cs"/>
              </a:defRPr>
            </a:lvl2pPr>
            <a:lvl3pPr marL="1263650" indent="-349250" algn="l" defTabSz="914400" rtl="0" eaLnBrk="1" latinLnBrk="0" hangingPunct="1">
              <a:spcBef>
                <a:spcPts val="1200"/>
              </a:spcBef>
              <a:buSzPct val="90000"/>
              <a:buFont typeface="Wingdings" pitchFamily="2" charset="2"/>
              <a:buChar char="v"/>
              <a:defRPr sz="2000" kern="1200">
                <a:solidFill>
                  <a:schemeClr val="tx1">
                    <a:lumMod val="75000"/>
                    <a:lumOff val="25000"/>
                  </a:schemeClr>
                </a:solidFill>
                <a:latin typeface="+mn-lt"/>
                <a:ea typeface="+mn-ea"/>
                <a:cs typeface="+mn-cs"/>
              </a:defRPr>
            </a:lvl3pPr>
            <a:lvl4pPr marL="1600200" indent="-336550" algn="l" defTabSz="914400" rtl="0" eaLnBrk="1" latinLnBrk="0" hangingPunct="1">
              <a:spcBef>
                <a:spcPts val="1200"/>
              </a:spcBef>
              <a:buClr>
                <a:schemeClr val="bg1">
                  <a:lumMod val="65000"/>
                </a:schemeClr>
              </a:buClr>
              <a:buSzPct val="90000"/>
              <a:buFont typeface="Wingdings" pitchFamily="2" charset="2"/>
              <a:buChar char="v"/>
              <a:defRPr sz="1800" kern="1200">
                <a:solidFill>
                  <a:schemeClr val="tx1">
                    <a:lumMod val="75000"/>
                    <a:lumOff val="25000"/>
                  </a:schemeClr>
                </a:solidFill>
                <a:latin typeface="+mn-lt"/>
                <a:ea typeface="+mn-ea"/>
                <a:cs typeface="+mn-cs"/>
              </a:defRPr>
            </a:lvl4pPr>
            <a:lvl5pPr marL="1946275" indent="-346075" algn="l" defTabSz="914400" rtl="0" eaLnBrk="1" latinLnBrk="0" hangingPunct="1">
              <a:spcBef>
                <a:spcPts val="1200"/>
              </a:spcBef>
              <a:buSzPct val="90000"/>
              <a:buFont typeface="Wingdings" pitchFamily="2" charset="2"/>
              <a:buChar char="v"/>
              <a:defRPr sz="1800" kern="1200">
                <a:solidFill>
                  <a:schemeClr val="tx1">
                    <a:lumMod val="75000"/>
                    <a:lumOff val="25000"/>
                  </a:schemeClr>
                </a:solidFill>
                <a:latin typeface="+mn-lt"/>
                <a:ea typeface="+mn-ea"/>
                <a:cs typeface="+mn-cs"/>
              </a:defRPr>
            </a:lvl5pPr>
            <a:lvl6pPr marL="229076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6pPr>
            <a:lvl7pPr marL="2625725" indent="-344488" algn="l" defTabSz="914400" rtl="0" eaLnBrk="1" latinLnBrk="0" hangingPunct="1">
              <a:spcBef>
                <a:spcPct val="20000"/>
              </a:spcBef>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7pPr>
            <a:lvl8pPr marL="297021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8pPr>
            <a:lvl9pPr marL="3313113" indent="-344488" algn="l" defTabSz="914400" rtl="0" eaLnBrk="1" latinLnBrk="0" hangingPunct="1">
              <a:spcBef>
                <a:spcPct val="20000"/>
              </a:spcBef>
              <a:buSzPct val="90000"/>
              <a:buFont typeface="Wingdings" pitchFamily="2" charset="2"/>
              <a:buChar char="v"/>
              <a:defRPr lang="en-US" sz="1800" kern="1200" dirty="0">
                <a:solidFill>
                  <a:schemeClr val="tx1">
                    <a:lumMod val="75000"/>
                    <a:lumOff val="25000"/>
                  </a:schemeClr>
                </a:solidFill>
                <a:latin typeface="+mn-lt"/>
                <a:ea typeface="+mn-ea"/>
                <a:cs typeface="+mn-cs"/>
              </a:defRPr>
            </a:lvl9pPr>
          </a:lstStyle>
          <a:p>
            <a:r>
              <a:rPr lang="en-US" sz="4400" dirty="0" smtClean="0"/>
              <a:t>Karma has power.</a:t>
            </a:r>
            <a:endParaRPr lang="en-US" sz="4400" dirty="0"/>
          </a:p>
        </p:txBody>
      </p:sp>
    </p:spTree>
    <p:extLst>
      <p:ext uri="{BB962C8B-B14F-4D97-AF65-F5344CB8AC3E}">
        <p14:creationId xmlns="" xmlns:p14="http://schemas.microsoft.com/office/powerpoint/2010/main" val="298194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4800" dirty="0" smtClean="0"/>
              <a:t>Our actions are also referred to as </a:t>
            </a:r>
          </a:p>
          <a:p>
            <a:pPr marL="0" indent="0">
              <a:buNone/>
            </a:pPr>
            <a:r>
              <a:rPr lang="en-US" sz="4800" b="1" dirty="0" smtClean="0">
                <a:solidFill>
                  <a:srgbClr val="FF0000"/>
                </a:solidFill>
              </a:rPr>
              <a:t>Karmic Seeds.</a:t>
            </a:r>
            <a:endParaRPr lang="en-US" sz="4800" b="1" dirty="0">
              <a:solidFill>
                <a:srgbClr val="FF0000"/>
              </a:solidFill>
            </a:endParaRPr>
          </a:p>
        </p:txBody>
      </p:sp>
    </p:spTree>
    <p:extLst>
      <p:ext uri="{BB962C8B-B14F-4D97-AF65-F5344CB8AC3E}">
        <p14:creationId xmlns="" xmlns:p14="http://schemas.microsoft.com/office/powerpoint/2010/main" val="1409882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6141" y="3930641"/>
            <a:ext cx="7691719" cy="1873676"/>
          </a:xfrm>
        </p:spPr>
        <p:txBody>
          <a:bodyPr>
            <a:normAutofit/>
          </a:bodyPr>
          <a:lstStyle/>
          <a:p>
            <a:r>
              <a:rPr lang="en-US" sz="4800" dirty="0" smtClean="0"/>
              <a:t>Our actions have power to yield certain effects.</a:t>
            </a:r>
            <a:endParaRPr lang="en-US" sz="4800" dirty="0"/>
          </a:p>
        </p:txBody>
      </p:sp>
      <p:sp>
        <p:nvSpPr>
          <p:cNvPr id="4" name="Content Placeholder 2"/>
          <p:cNvSpPr txBox="1">
            <a:spLocks/>
          </p:cNvSpPr>
          <p:nvPr/>
        </p:nvSpPr>
        <p:spPr>
          <a:xfrm>
            <a:off x="878541" y="1739154"/>
            <a:ext cx="7691719" cy="1873676"/>
          </a:xfrm>
          <a:prstGeom prst="rect">
            <a:avLst/>
          </a:prstGeom>
        </p:spPr>
        <p:txBody>
          <a:bodyPr vert="horz" lIns="91440" tIns="45720" rIns="91440" bIns="45720" rtlCol="0">
            <a:normAutofit/>
          </a:bodyPr>
          <a:lstStyle>
            <a:lvl1pPr marL="457200" indent="-457200" algn="l" defTabSz="914400" rtl="0" eaLnBrk="1" latinLnBrk="0" hangingPunct="1">
              <a:spcBef>
                <a:spcPts val="2400"/>
              </a:spcBef>
              <a:buSzPct val="90000"/>
              <a:buFont typeface="Wingdings" pitchFamily="2" charset="2"/>
              <a:buChar char="v"/>
              <a:defRPr sz="2400" kern="1200">
                <a:solidFill>
                  <a:schemeClr val="tx1">
                    <a:lumMod val="75000"/>
                    <a:lumOff val="25000"/>
                  </a:schemeClr>
                </a:solidFill>
                <a:latin typeface="+mn-lt"/>
                <a:ea typeface="+mn-ea"/>
                <a:cs typeface="+mn-cs"/>
              </a:defRPr>
            </a:lvl1pPr>
            <a:lvl2pPr marL="914400" indent="-457200" algn="l" defTabSz="914400" rtl="0" eaLnBrk="1" latinLnBrk="0" hangingPunct="1">
              <a:spcBef>
                <a:spcPts val="1200"/>
              </a:spcBef>
              <a:buClr>
                <a:schemeClr val="bg1">
                  <a:lumMod val="65000"/>
                </a:schemeClr>
              </a:buClr>
              <a:buSzPct val="90000"/>
              <a:buFont typeface="Wingdings" pitchFamily="2" charset="2"/>
              <a:buChar char="v"/>
              <a:defRPr sz="2200" kern="1200">
                <a:solidFill>
                  <a:schemeClr val="tx1">
                    <a:lumMod val="75000"/>
                    <a:lumOff val="25000"/>
                  </a:schemeClr>
                </a:solidFill>
                <a:latin typeface="+mn-lt"/>
                <a:ea typeface="+mn-ea"/>
                <a:cs typeface="+mn-cs"/>
              </a:defRPr>
            </a:lvl2pPr>
            <a:lvl3pPr marL="1263650" indent="-349250" algn="l" defTabSz="914400" rtl="0" eaLnBrk="1" latinLnBrk="0" hangingPunct="1">
              <a:spcBef>
                <a:spcPts val="1200"/>
              </a:spcBef>
              <a:buSzPct val="90000"/>
              <a:buFont typeface="Wingdings" pitchFamily="2" charset="2"/>
              <a:buChar char="v"/>
              <a:defRPr sz="2000" kern="1200">
                <a:solidFill>
                  <a:schemeClr val="tx1">
                    <a:lumMod val="75000"/>
                    <a:lumOff val="25000"/>
                  </a:schemeClr>
                </a:solidFill>
                <a:latin typeface="+mn-lt"/>
                <a:ea typeface="+mn-ea"/>
                <a:cs typeface="+mn-cs"/>
              </a:defRPr>
            </a:lvl3pPr>
            <a:lvl4pPr marL="1600200" indent="-336550" algn="l" defTabSz="914400" rtl="0" eaLnBrk="1" latinLnBrk="0" hangingPunct="1">
              <a:spcBef>
                <a:spcPts val="1200"/>
              </a:spcBef>
              <a:buClr>
                <a:schemeClr val="bg1">
                  <a:lumMod val="65000"/>
                </a:schemeClr>
              </a:buClr>
              <a:buSzPct val="90000"/>
              <a:buFont typeface="Wingdings" pitchFamily="2" charset="2"/>
              <a:buChar char="v"/>
              <a:defRPr sz="1800" kern="1200">
                <a:solidFill>
                  <a:schemeClr val="tx1">
                    <a:lumMod val="75000"/>
                    <a:lumOff val="25000"/>
                  </a:schemeClr>
                </a:solidFill>
                <a:latin typeface="+mn-lt"/>
                <a:ea typeface="+mn-ea"/>
                <a:cs typeface="+mn-cs"/>
              </a:defRPr>
            </a:lvl4pPr>
            <a:lvl5pPr marL="1946275" indent="-346075" algn="l" defTabSz="914400" rtl="0" eaLnBrk="1" latinLnBrk="0" hangingPunct="1">
              <a:spcBef>
                <a:spcPts val="1200"/>
              </a:spcBef>
              <a:buSzPct val="90000"/>
              <a:buFont typeface="Wingdings" pitchFamily="2" charset="2"/>
              <a:buChar char="v"/>
              <a:defRPr sz="1800" kern="1200">
                <a:solidFill>
                  <a:schemeClr val="tx1">
                    <a:lumMod val="75000"/>
                    <a:lumOff val="25000"/>
                  </a:schemeClr>
                </a:solidFill>
                <a:latin typeface="+mn-lt"/>
                <a:ea typeface="+mn-ea"/>
                <a:cs typeface="+mn-cs"/>
              </a:defRPr>
            </a:lvl5pPr>
            <a:lvl6pPr marL="229076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6pPr>
            <a:lvl7pPr marL="2625725" indent="-344488" algn="l" defTabSz="914400" rtl="0" eaLnBrk="1" latinLnBrk="0" hangingPunct="1">
              <a:spcBef>
                <a:spcPct val="20000"/>
              </a:spcBef>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7pPr>
            <a:lvl8pPr marL="297021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8pPr>
            <a:lvl9pPr marL="3313113" indent="-344488" algn="l" defTabSz="914400" rtl="0" eaLnBrk="1" latinLnBrk="0" hangingPunct="1">
              <a:spcBef>
                <a:spcPct val="20000"/>
              </a:spcBef>
              <a:buSzPct val="90000"/>
              <a:buFont typeface="Wingdings" pitchFamily="2" charset="2"/>
              <a:buChar char="v"/>
              <a:defRPr lang="en-US" sz="1800" kern="1200" dirty="0">
                <a:solidFill>
                  <a:schemeClr val="tx1">
                    <a:lumMod val="75000"/>
                    <a:lumOff val="25000"/>
                  </a:schemeClr>
                </a:solidFill>
                <a:latin typeface="+mn-lt"/>
                <a:ea typeface="+mn-ea"/>
                <a:cs typeface="+mn-cs"/>
              </a:defRPr>
            </a:lvl9pPr>
          </a:lstStyle>
          <a:p>
            <a:r>
              <a:rPr lang="en-US" sz="4800" smtClean="0"/>
              <a:t>Seeds have power to yield flowers and fruits.</a:t>
            </a:r>
            <a:endParaRPr lang="en-US" sz="4800" dirty="0"/>
          </a:p>
        </p:txBody>
      </p:sp>
    </p:spTree>
    <p:extLst>
      <p:ext uri="{BB962C8B-B14F-4D97-AF65-F5344CB8AC3E}">
        <p14:creationId xmlns="" xmlns:p14="http://schemas.microsoft.com/office/powerpoint/2010/main" val="874927273"/>
      </p:ext>
    </p:extLst>
  </p:cSld>
  <p:clrMapOvr>
    <a:masterClrMapping/>
  </p:clrMapOvr>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4" Type="http://schemas.openxmlformats.org/officeDocument/2006/relationships/image" Target="../media/image4.jpeg"/></Relationships>
</file>

<file path=ppt/theme/theme1.xml><?xml version="1.0" encoding="utf-8"?>
<a:theme xmlns:a="http://schemas.openxmlformats.org/drawingml/2006/main" name="Venture">
  <a:themeElements>
    <a:clrScheme name="Venture">
      <a:dk1>
        <a:sysClr val="windowText" lastClr="000000"/>
      </a:dk1>
      <a:lt1>
        <a:sysClr val="window" lastClr="FFFFFF"/>
      </a:lt1>
      <a:dk2>
        <a:srgbClr val="738450"/>
      </a:dk2>
      <a:lt2>
        <a:srgbClr val="E8E9D1"/>
      </a:lt2>
      <a:accent1>
        <a:srgbClr val="9EB060"/>
      </a:accent1>
      <a:accent2>
        <a:srgbClr val="D09A08"/>
      </a:accent2>
      <a:accent3>
        <a:srgbClr val="F2EC86"/>
      </a:accent3>
      <a:accent4>
        <a:srgbClr val="824F1C"/>
      </a:accent4>
      <a:accent5>
        <a:srgbClr val="511818"/>
      </a:accent5>
      <a:accent6>
        <a:srgbClr val="553876"/>
      </a:accent6>
      <a:hlink>
        <a:srgbClr val="929547"/>
      </a:hlink>
      <a:folHlink>
        <a:srgbClr val="56633C"/>
      </a:folHlink>
    </a:clrScheme>
    <a:fontScheme name="Venture">
      <a:majorFont>
        <a:latin typeface="Calisto MT"/>
        <a:ea typeface=""/>
        <a:cs typeface=""/>
        <a:font script="Jpan" typeface="ＭＳ Ｐ明朝"/>
      </a:majorFont>
      <a:minorFont>
        <a:latin typeface="Calisto MT"/>
        <a:ea typeface=""/>
        <a:cs typeface=""/>
        <a:font script="Jpan" typeface="ＭＳ Ｐ明朝"/>
      </a:minorFont>
    </a:fontScheme>
    <a:fmtScheme name="Venture">
      <a:fillStyleLst>
        <a:solidFill>
          <a:schemeClr val="phClr"/>
        </a:solidFill>
        <a:blipFill rotWithShape="1">
          <a:blip xmlns:r="http://schemas.openxmlformats.org/officeDocument/2006/relationships" r:embed="rId1">
            <a:duotone>
              <a:schemeClr val="phClr">
                <a:shade val="30000"/>
                <a:alpha val="50000"/>
                <a:satMod val="150000"/>
              </a:schemeClr>
              <a:schemeClr val="phClr">
                <a:tint val="50000"/>
                <a:alpha val="10000"/>
                <a:satMod val="150000"/>
              </a:schemeClr>
            </a:duotone>
          </a:blip>
          <a:stretch/>
        </a:blipFill>
        <a:blipFill rotWithShape="1">
          <a:blip xmlns:r="http://schemas.openxmlformats.org/officeDocument/2006/relationships" r:embed="rId2">
            <a:duotone>
              <a:schemeClr val="phClr">
                <a:shade val="30000"/>
                <a:alpha val="50000"/>
                <a:satMod val="150000"/>
              </a:schemeClr>
              <a:schemeClr val="phClr">
                <a:tint val="50000"/>
                <a:alpha val="10000"/>
                <a:satMod val="150000"/>
              </a:schemeClr>
            </a:duotone>
          </a:blip>
          <a:stretch/>
        </a:blipFill>
      </a:fillStyleLst>
      <a:lnStyleLst>
        <a:ln w="19050" cap="flat" cmpd="sng" algn="ctr">
          <a:solidFill>
            <a:schemeClr val="phClr">
              <a:shade val="95000"/>
              <a:satMod val="105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innerShdw blurRad="76200" dist="25400" dir="13500000">
              <a:srgbClr val="4B4B4B">
                <a:alpha val="75000"/>
              </a:srgbClr>
            </a:innerShdw>
          </a:effectLst>
        </a:effectStyle>
      </a:effectStyleLst>
      <a:bgFillStyleLst>
        <a:solidFill>
          <a:schemeClr val="phClr"/>
        </a:solidFill>
        <a:blipFill rotWithShape="1">
          <a:blip xmlns:r="http://schemas.openxmlformats.org/officeDocument/2006/relationships" r:embed="rId3">
            <a:duotone>
              <a:schemeClr val="phClr">
                <a:shade val="10000"/>
                <a:alpha val="30000"/>
                <a:satMod val="60000"/>
              </a:schemeClr>
              <a:schemeClr val="phClr">
                <a:tint val="20000"/>
                <a:alpha val="5000"/>
                <a:satMod val="300000"/>
              </a:schemeClr>
            </a:duotone>
          </a:blip>
          <a:stretch/>
        </a:blipFill>
        <a:blipFill rotWithShape="1">
          <a:blip xmlns:r="http://schemas.openxmlformats.org/officeDocument/2006/relationships" r:embed="rId4">
            <a:duotone>
              <a:schemeClr val="phClr">
                <a:shade val="30000"/>
                <a:alpha val="50000"/>
                <a:satMod val="150000"/>
              </a:schemeClr>
              <a:schemeClr val="phClr">
                <a:tint val="50000"/>
                <a:alpha val="10000"/>
                <a:satMod val="1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Venture.thmx</Template>
  <TotalTime>1891</TotalTime>
  <Words>2338</Words>
  <Application>Microsoft Macintosh PowerPoint</Application>
  <PresentationFormat>On-screen Show (4:3)</PresentationFormat>
  <Paragraphs>134</Paragraphs>
  <Slides>69</Slides>
  <Notes>0</Notes>
  <HiddenSlides>0</HiddenSlides>
  <MMClips>4</MMClips>
  <ScaleCrop>false</ScaleCrop>
  <HeadingPairs>
    <vt:vector size="4" baseType="variant">
      <vt:variant>
        <vt:lpstr>Theme</vt:lpstr>
      </vt:variant>
      <vt:variant>
        <vt:i4>1</vt:i4>
      </vt:variant>
      <vt:variant>
        <vt:lpstr>Slide Titles</vt:lpstr>
      </vt:variant>
      <vt:variant>
        <vt:i4>69</vt:i4>
      </vt:variant>
    </vt:vector>
  </HeadingPairs>
  <TitlesOfParts>
    <vt:vector size="70" baseType="lpstr">
      <vt:lpstr>Venture</vt:lpstr>
      <vt:lpstr>Diligence</vt:lpstr>
      <vt:lpstr>Making Effort</vt:lpstr>
      <vt:lpstr>Six Paramitas</vt:lpstr>
      <vt:lpstr>Our goal</vt:lpstr>
      <vt:lpstr>Karma</vt:lpstr>
      <vt:lpstr>Instant Karma?</vt:lpstr>
      <vt:lpstr>Slide 7</vt:lpstr>
      <vt:lpstr>Slide 8</vt:lpstr>
      <vt:lpstr>Slide 9</vt:lpstr>
      <vt:lpstr>The Power of Seeds</vt:lpstr>
      <vt:lpstr>Slide 11</vt:lpstr>
      <vt:lpstr>Slide 12</vt:lpstr>
      <vt:lpstr>Slide 13</vt:lpstr>
      <vt:lpstr>Slide 14</vt:lpstr>
      <vt:lpstr>Slide 15</vt:lpstr>
      <vt:lpstr>Slide 16</vt:lpstr>
      <vt:lpstr>Maxim</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10,000 hours rule</vt:lpstr>
      <vt:lpstr>Slide 31</vt:lpstr>
      <vt:lpstr>Slide 32</vt:lpstr>
      <vt:lpstr>Slide 33</vt:lpstr>
      <vt:lpstr>Slide 34</vt:lpstr>
      <vt:lpstr>Slide 35</vt:lpstr>
      <vt:lpstr>The Beatles</vt:lpstr>
      <vt:lpstr>Slide 37</vt:lpstr>
      <vt:lpstr>Slide 38</vt:lpstr>
      <vt:lpstr>Slide 39</vt:lpstr>
      <vt:lpstr>How many years?</vt:lpstr>
      <vt:lpstr>Slide 41</vt:lpstr>
      <vt:lpstr>A saying goes…</vt:lpstr>
      <vt:lpstr>Slide 43</vt:lpstr>
      <vt:lpstr>Slide 44</vt:lpstr>
      <vt:lpstr>Slide 45</vt:lpstr>
      <vt:lpstr>If you want to be healthy… </vt:lpstr>
      <vt:lpstr>If you want to do well on a test, </vt:lpstr>
      <vt:lpstr>Incidentally,</vt:lpstr>
      <vt:lpstr>Words of Nobel prize physicist </vt:lpstr>
      <vt:lpstr>Slide 50</vt:lpstr>
      <vt:lpstr>Slide 51</vt:lpstr>
      <vt:lpstr>Slide 52</vt:lpstr>
      <vt:lpstr>Slide 53</vt:lpstr>
      <vt:lpstr>Slide 54</vt:lpstr>
      <vt:lpstr>Slide 55</vt:lpstr>
      <vt:lpstr>Slide 56</vt:lpstr>
      <vt:lpstr>Slide 57</vt:lpstr>
      <vt:lpstr>One more important thing to know</vt:lpstr>
      <vt:lpstr>Slide 59</vt:lpstr>
      <vt:lpstr>Slide 60</vt:lpstr>
      <vt:lpstr>A Proverb</vt:lpstr>
      <vt:lpstr>Shakyamuni Buddha taught</vt:lpstr>
      <vt:lpstr>Slide 63</vt:lpstr>
      <vt:lpstr>Slide 64</vt:lpstr>
      <vt:lpstr>Slide 65</vt:lpstr>
      <vt:lpstr>Ko’an</vt:lpstr>
      <vt:lpstr>Slide 67</vt:lpstr>
      <vt:lpstr>Slide 68</vt:lpstr>
      <vt:lpstr>Tip Sheet: Perfect Practice </vt:lpstr>
    </vt:vector>
  </TitlesOfParts>
  <Company>acme, inc.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Deligence</dc:title>
  <dc:creator>john doe</dc:creator>
  <cp:lastModifiedBy>frank costelloe</cp:lastModifiedBy>
  <cp:revision>32</cp:revision>
  <dcterms:created xsi:type="dcterms:W3CDTF">2016-05-25T19:58:00Z</dcterms:created>
  <dcterms:modified xsi:type="dcterms:W3CDTF">2017-03-21T03:13:04Z</dcterms:modified>
</cp:coreProperties>
</file>